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256" r:id="rId6"/>
    <p:sldId id="258" r:id="rId7"/>
    <p:sldId id="264" r:id="rId8"/>
    <p:sldId id="265" r:id="rId9"/>
    <p:sldId id="262" r:id="rId10"/>
    <p:sldId id="266" r:id="rId11"/>
    <p:sldId id="267" r:id="rId12"/>
    <p:sldId id="268" r:id="rId13"/>
    <p:sldId id="275" r:id="rId14"/>
    <p:sldId id="276" r:id="rId15"/>
    <p:sldId id="277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9D"/>
    <a:srgbClr val="03B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0F94F8-A76B-4083-8290-99F7FB0274C2}" v="49" dt="2020-05-04T12:44:45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8"/>
    <p:restoredTop sz="94717"/>
  </p:normalViewPr>
  <p:slideViewPr>
    <p:cSldViewPr snapToGrid="0" snapToObjects="1">
      <p:cViewPr varScale="1">
        <p:scale>
          <a:sx n="64" d="100"/>
          <a:sy n="64" d="100"/>
        </p:scale>
        <p:origin x="12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Fors" userId="e075fad7-e4b4-4e53-9e68-31ffc21d831f" providerId="ADAL" clId="{76E8A80A-2A10-4C65-8B69-A9141B4CB659}"/>
    <pc:docChg chg="undo custSel addSld delSld modSld">
      <pc:chgData name="Stefan Fors" userId="e075fad7-e4b4-4e53-9e68-31ffc21d831f" providerId="ADAL" clId="{76E8A80A-2A10-4C65-8B69-A9141B4CB659}" dt="2020-05-04T12:00:28.326" v="1793" actId="20577"/>
      <pc:docMkLst>
        <pc:docMk/>
      </pc:docMkLst>
      <pc:sldChg chg="modSp">
        <pc:chgData name="Stefan Fors" userId="e075fad7-e4b4-4e53-9e68-31ffc21d831f" providerId="ADAL" clId="{76E8A80A-2A10-4C65-8B69-A9141B4CB659}" dt="2020-05-04T10:29:11.886" v="62" actId="20577"/>
        <pc:sldMkLst>
          <pc:docMk/>
          <pc:sldMk cId="979947293" sldId="257"/>
        </pc:sldMkLst>
        <pc:spChg chg="mod">
          <ac:chgData name="Stefan Fors" userId="e075fad7-e4b4-4e53-9e68-31ffc21d831f" providerId="ADAL" clId="{76E8A80A-2A10-4C65-8B69-A9141B4CB659}" dt="2020-05-04T10:29:11.886" v="62" actId="20577"/>
          <ac:spMkLst>
            <pc:docMk/>
            <pc:sldMk cId="979947293" sldId="257"/>
            <ac:spMk id="2" creationId="{00000000-0000-0000-0000-000000000000}"/>
          </ac:spMkLst>
        </pc:spChg>
      </pc:sldChg>
      <pc:sldChg chg="addSp delSp modSp">
        <pc:chgData name="Stefan Fors" userId="e075fad7-e4b4-4e53-9e68-31ffc21d831f" providerId="ADAL" clId="{76E8A80A-2A10-4C65-8B69-A9141B4CB659}" dt="2020-05-04T11:49:54.022" v="1763" actId="20577"/>
        <pc:sldMkLst>
          <pc:docMk/>
          <pc:sldMk cId="428135806" sldId="258"/>
        </pc:sldMkLst>
        <pc:spChg chg="del mod">
          <ac:chgData name="Stefan Fors" userId="e075fad7-e4b4-4e53-9e68-31ffc21d831f" providerId="ADAL" clId="{76E8A80A-2A10-4C65-8B69-A9141B4CB659}" dt="2020-05-04T10:30:58.679" v="78"/>
          <ac:spMkLst>
            <pc:docMk/>
            <pc:sldMk cId="428135806" sldId="258"/>
            <ac:spMk id="2" creationId="{737D0985-865D-4E94-9AC9-16518C2DE93F}"/>
          </ac:spMkLst>
        </pc:spChg>
        <pc:spChg chg="mod">
          <ac:chgData name="Stefan Fors" userId="e075fad7-e4b4-4e53-9e68-31ffc21d831f" providerId="ADAL" clId="{76E8A80A-2A10-4C65-8B69-A9141B4CB659}" dt="2020-05-04T10:29:28.236" v="72" actId="20577"/>
          <ac:spMkLst>
            <pc:docMk/>
            <pc:sldMk cId="428135806" sldId="258"/>
            <ac:spMk id="6" creationId="{5F3231F3-D846-4DA9-848C-3AA275FE689D}"/>
          </ac:spMkLst>
        </pc:spChg>
        <pc:spChg chg="add mod">
          <ac:chgData name="Stefan Fors" userId="e075fad7-e4b4-4e53-9e68-31ffc21d831f" providerId="ADAL" clId="{76E8A80A-2A10-4C65-8B69-A9141B4CB659}" dt="2020-05-04T11:49:54.022" v="1763" actId="20577"/>
          <ac:spMkLst>
            <pc:docMk/>
            <pc:sldMk cId="428135806" sldId="258"/>
            <ac:spMk id="8" creationId="{C9EB918C-8413-42F2-BC80-62186163A007}"/>
          </ac:spMkLst>
        </pc:spChg>
        <pc:picChg chg="add mod">
          <ac:chgData name="Stefan Fors" userId="e075fad7-e4b4-4e53-9e68-31ffc21d831f" providerId="ADAL" clId="{76E8A80A-2A10-4C65-8B69-A9141B4CB659}" dt="2020-05-04T10:29:52.281" v="76" actId="1076"/>
          <ac:picMkLst>
            <pc:docMk/>
            <pc:sldMk cId="428135806" sldId="258"/>
            <ac:picMk id="7" creationId="{45DBDD14-B0C3-4CD0-8CA6-5E88CD6AAE0A}"/>
          </ac:picMkLst>
        </pc:picChg>
      </pc:sldChg>
      <pc:sldChg chg="del">
        <pc:chgData name="Stefan Fors" userId="e075fad7-e4b4-4e53-9e68-31ffc21d831f" providerId="ADAL" clId="{76E8A80A-2A10-4C65-8B69-A9141B4CB659}" dt="2020-05-04T11:44:14.188" v="1693" actId="2696"/>
        <pc:sldMkLst>
          <pc:docMk/>
          <pc:sldMk cId="754574253" sldId="260"/>
        </pc:sldMkLst>
      </pc:sldChg>
      <pc:sldChg chg="del">
        <pc:chgData name="Stefan Fors" userId="e075fad7-e4b4-4e53-9e68-31ffc21d831f" providerId="ADAL" clId="{76E8A80A-2A10-4C65-8B69-A9141B4CB659}" dt="2020-05-04T11:44:14.198" v="1694" actId="2696"/>
        <pc:sldMkLst>
          <pc:docMk/>
          <pc:sldMk cId="2548199018" sldId="261"/>
        </pc:sldMkLst>
      </pc:sldChg>
      <pc:sldChg chg="modSp">
        <pc:chgData name="Stefan Fors" userId="e075fad7-e4b4-4e53-9e68-31ffc21d831f" providerId="ADAL" clId="{76E8A80A-2A10-4C65-8B69-A9141B4CB659}" dt="2020-05-04T11:46:16.196" v="1696" actId="1076"/>
        <pc:sldMkLst>
          <pc:docMk/>
          <pc:sldMk cId="2807112546" sldId="262"/>
        </pc:sldMkLst>
        <pc:spChg chg="mod">
          <ac:chgData name="Stefan Fors" userId="e075fad7-e4b4-4e53-9e68-31ffc21d831f" providerId="ADAL" clId="{76E8A80A-2A10-4C65-8B69-A9141B4CB659}" dt="2020-05-04T11:46:16.196" v="1696" actId="1076"/>
          <ac:spMkLst>
            <pc:docMk/>
            <pc:sldMk cId="2807112546" sldId="262"/>
            <ac:spMk id="2" creationId="{737D0985-865D-4E94-9AC9-16518C2DE93F}"/>
          </ac:spMkLst>
        </pc:spChg>
        <pc:spChg chg="mod">
          <ac:chgData name="Stefan Fors" userId="e075fad7-e4b4-4e53-9e68-31ffc21d831f" providerId="ADAL" clId="{76E8A80A-2A10-4C65-8B69-A9141B4CB659}" dt="2020-05-04T10:33:49.751" v="139" actId="20577"/>
          <ac:spMkLst>
            <pc:docMk/>
            <pc:sldMk cId="2807112546" sldId="262"/>
            <ac:spMk id="6" creationId="{5F3231F3-D846-4DA9-848C-3AA275FE689D}"/>
          </ac:spMkLst>
        </pc:spChg>
      </pc:sldChg>
      <pc:sldChg chg="del">
        <pc:chgData name="Stefan Fors" userId="e075fad7-e4b4-4e53-9e68-31ffc21d831f" providerId="ADAL" clId="{76E8A80A-2A10-4C65-8B69-A9141B4CB659}" dt="2020-05-04T11:44:14.209" v="1695" actId="2696"/>
        <pc:sldMkLst>
          <pc:docMk/>
          <pc:sldMk cId="1151578884" sldId="263"/>
        </pc:sldMkLst>
      </pc:sldChg>
      <pc:sldChg chg="addSp delSp modSp add">
        <pc:chgData name="Stefan Fors" userId="e075fad7-e4b4-4e53-9e68-31ffc21d831f" providerId="ADAL" clId="{76E8A80A-2A10-4C65-8B69-A9141B4CB659}" dt="2020-05-04T11:49:28.599" v="1744" actId="20577"/>
        <pc:sldMkLst>
          <pc:docMk/>
          <pc:sldMk cId="1546528820" sldId="264"/>
        </pc:sldMkLst>
        <pc:spChg chg="add mod">
          <ac:chgData name="Stefan Fors" userId="e075fad7-e4b4-4e53-9e68-31ffc21d831f" providerId="ADAL" clId="{76E8A80A-2A10-4C65-8B69-A9141B4CB659}" dt="2020-05-04T11:49:28.599" v="1744" actId="20577"/>
          <ac:spMkLst>
            <pc:docMk/>
            <pc:sldMk cId="1546528820" sldId="264"/>
            <ac:spMk id="2" creationId="{FC58CDB2-7699-4EE1-ACE7-0261A1FC366C}"/>
          </ac:spMkLst>
        </pc:spChg>
        <pc:picChg chg="del">
          <ac:chgData name="Stefan Fors" userId="e075fad7-e4b4-4e53-9e68-31ffc21d831f" providerId="ADAL" clId="{76E8A80A-2A10-4C65-8B69-A9141B4CB659}" dt="2020-05-04T10:31:03.284" v="80" actId="478"/>
          <ac:picMkLst>
            <pc:docMk/>
            <pc:sldMk cId="1546528820" sldId="264"/>
            <ac:picMk id="7" creationId="{45DBDD14-B0C3-4CD0-8CA6-5E88CD6AAE0A}"/>
          </ac:picMkLst>
        </pc:picChg>
        <pc:picChg chg="add mod">
          <ac:chgData name="Stefan Fors" userId="e075fad7-e4b4-4e53-9e68-31ffc21d831f" providerId="ADAL" clId="{76E8A80A-2A10-4C65-8B69-A9141B4CB659}" dt="2020-05-04T10:31:22.573" v="82" actId="1076"/>
          <ac:picMkLst>
            <pc:docMk/>
            <pc:sldMk cId="1546528820" sldId="264"/>
            <ac:picMk id="8" creationId="{5506F390-F2D2-4CD1-98C2-5364EBC59D3A}"/>
          </ac:picMkLst>
        </pc:picChg>
      </pc:sldChg>
      <pc:sldChg chg="addSp delSp modSp add">
        <pc:chgData name="Stefan Fors" userId="e075fad7-e4b4-4e53-9e68-31ffc21d831f" providerId="ADAL" clId="{76E8A80A-2A10-4C65-8B69-A9141B4CB659}" dt="2020-05-04T11:50:48.069" v="1779" actId="1076"/>
        <pc:sldMkLst>
          <pc:docMk/>
          <pc:sldMk cId="46647579" sldId="265"/>
        </pc:sldMkLst>
        <pc:spChg chg="mod">
          <ac:chgData name="Stefan Fors" userId="e075fad7-e4b4-4e53-9e68-31ffc21d831f" providerId="ADAL" clId="{76E8A80A-2A10-4C65-8B69-A9141B4CB659}" dt="2020-05-04T10:32:01.322" v="116" actId="20577"/>
          <ac:spMkLst>
            <pc:docMk/>
            <pc:sldMk cId="46647579" sldId="265"/>
            <ac:spMk id="6" creationId="{5F3231F3-D846-4DA9-848C-3AA275FE689D}"/>
          </ac:spMkLst>
        </pc:spChg>
        <pc:spChg chg="add mod">
          <ac:chgData name="Stefan Fors" userId="e075fad7-e4b4-4e53-9e68-31ffc21d831f" providerId="ADAL" clId="{76E8A80A-2A10-4C65-8B69-A9141B4CB659}" dt="2020-05-04T11:50:48.069" v="1779" actId="1076"/>
          <ac:spMkLst>
            <pc:docMk/>
            <pc:sldMk cId="46647579" sldId="265"/>
            <ac:spMk id="9" creationId="{86BBF187-D713-4FF2-815D-5BEF4F2370A1}"/>
          </ac:spMkLst>
        </pc:spChg>
        <pc:picChg chg="add mod">
          <ac:chgData name="Stefan Fors" userId="e075fad7-e4b4-4e53-9e68-31ffc21d831f" providerId="ADAL" clId="{76E8A80A-2A10-4C65-8B69-A9141B4CB659}" dt="2020-05-04T10:31:50.076" v="86" actId="1076"/>
          <ac:picMkLst>
            <pc:docMk/>
            <pc:sldMk cId="46647579" sldId="265"/>
            <ac:picMk id="7" creationId="{293CFEEA-442C-487C-A585-9908CE525969}"/>
          </ac:picMkLst>
        </pc:picChg>
        <pc:picChg chg="del">
          <ac:chgData name="Stefan Fors" userId="e075fad7-e4b4-4e53-9e68-31ffc21d831f" providerId="ADAL" clId="{76E8A80A-2A10-4C65-8B69-A9141B4CB659}" dt="2020-05-04T10:31:30.526" v="84" actId="478"/>
          <ac:picMkLst>
            <pc:docMk/>
            <pc:sldMk cId="46647579" sldId="265"/>
            <ac:picMk id="8" creationId="{5506F390-F2D2-4CD1-98C2-5364EBC59D3A}"/>
          </ac:picMkLst>
        </pc:picChg>
      </pc:sldChg>
      <pc:sldChg chg="addSp delSp modSp add">
        <pc:chgData name="Stefan Fors" userId="e075fad7-e4b4-4e53-9e68-31ffc21d831f" providerId="ADAL" clId="{76E8A80A-2A10-4C65-8B69-A9141B4CB659}" dt="2020-05-04T11:46:23.116" v="1697" actId="1076"/>
        <pc:sldMkLst>
          <pc:docMk/>
          <pc:sldMk cId="3924410338" sldId="266"/>
        </pc:sldMkLst>
        <pc:spChg chg="mod">
          <ac:chgData name="Stefan Fors" userId="e075fad7-e4b4-4e53-9e68-31ffc21d831f" providerId="ADAL" clId="{76E8A80A-2A10-4C65-8B69-A9141B4CB659}" dt="2020-05-04T11:46:23.116" v="1697" actId="1076"/>
          <ac:spMkLst>
            <pc:docMk/>
            <pc:sldMk cId="3924410338" sldId="266"/>
            <ac:spMk id="2" creationId="{737D0985-865D-4E94-9AC9-16518C2DE93F}"/>
          </ac:spMkLst>
        </pc:spChg>
        <pc:spChg chg="add del">
          <ac:chgData name="Stefan Fors" userId="e075fad7-e4b4-4e53-9e68-31ffc21d831f" providerId="ADAL" clId="{76E8A80A-2A10-4C65-8B69-A9141B4CB659}" dt="2020-05-04T10:35:53.227" v="175"/>
          <ac:spMkLst>
            <pc:docMk/>
            <pc:sldMk cId="3924410338" sldId="266"/>
            <ac:spMk id="3" creationId="{09E24C39-BC33-45B1-B723-3DD8C81279FD}"/>
          </ac:spMkLst>
        </pc:spChg>
        <pc:spChg chg="mod">
          <ac:chgData name="Stefan Fors" userId="e075fad7-e4b4-4e53-9e68-31ffc21d831f" providerId="ADAL" clId="{76E8A80A-2A10-4C65-8B69-A9141B4CB659}" dt="2020-05-04T10:34:33.218" v="159" actId="20577"/>
          <ac:spMkLst>
            <pc:docMk/>
            <pc:sldMk cId="3924410338" sldId="266"/>
            <ac:spMk id="6" creationId="{5F3231F3-D846-4DA9-848C-3AA275FE689D}"/>
          </ac:spMkLst>
        </pc:spChg>
      </pc:sldChg>
      <pc:sldChg chg="modSp add">
        <pc:chgData name="Stefan Fors" userId="e075fad7-e4b4-4e53-9e68-31ffc21d831f" providerId="ADAL" clId="{76E8A80A-2A10-4C65-8B69-A9141B4CB659}" dt="2020-05-04T11:46:29.953" v="1698" actId="1076"/>
        <pc:sldMkLst>
          <pc:docMk/>
          <pc:sldMk cId="925036400" sldId="267"/>
        </pc:sldMkLst>
        <pc:spChg chg="mod">
          <ac:chgData name="Stefan Fors" userId="e075fad7-e4b4-4e53-9e68-31ffc21d831f" providerId="ADAL" clId="{76E8A80A-2A10-4C65-8B69-A9141B4CB659}" dt="2020-05-04T11:46:29.953" v="1698" actId="1076"/>
          <ac:spMkLst>
            <pc:docMk/>
            <pc:sldMk cId="925036400" sldId="267"/>
            <ac:spMk id="2" creationId="{737D0985-865D-4E94-9AC9-16518C2DE93F}"/>
          </ac:spMkLst>
        </pc:spChg>
        <pc:spChg chg="mod">
          <ac:chgData name="Stefan Fors" userId="e075fad7-e4b4-4e53-9e68-31ffc21d831f" providerId="ADAL" clId="{76E8A80A-2A10-4C65-8B69-A9141B4CB659}" dt="2020-05-04T10:35:26.735" v="173" actId="20577"/>
          <ac:spMkLst>
            <pc:docMk/>
            <pc:sldMk cId="925036400" sldId="267"/>
            <ac:spMk id="6" creationId="{5F3231F3-D846-4DA9-848C-3AA275FE689D}"/>
          </ac:spMkLst>
        </pc:spChg>
      </pc:sldChg>
      <pc:sldChg chg="modSp add">
        <pc:chgData name="Stefan Fors" userId="e075fad7-e4b4-4e53-9e68-31ffc21d831f" providerId="ADAL" clId="{76E8A80A-2A10-4C65-8B69-A9141B4CB659}" dt="2020-05-04T11:46:40.824" v="1699" actId="1076"/>
        <pc:sldMkLst>
          <pc:docMk/>
          <pc:sldMk cId="1095201276" sldId="268"/>
        </pc:sldMkLst>
        <pc:spChg chg="mod">
          <ac:chgData name="Stefan Fors" userId="e075fad7-e4b4-4e53-9e68-31ffc21d831f" providerId="ADAL" clId="{76E8A80A-2A10-4C65-8B69-A9141B4CB659}" dt="2020-05-04T11:46:40.824" v="1699" actId="1076"/>
          <ac:spMkLst>
            <pc:docMk/>
            <pc:sldMk cId="1095201276" sldId="268"/>
            <ac:spMk id="2" creationId="{737D0985-865D-4E94-9AC9-16518C2DE93F}"/>
          </ac:spMkLst>
        </pc:spChg>
        <pc:spChg chg="mod">
          <ac:chgData name="Stefan Fors" userId="e075fad7-e4b4-4e53-9e68-31ffc21d831f" providerId="ADAL" clId="{76E8A80A-2A10-4C65-8B69-A9141B4CB659}" dt="2020-05-04T10:36:17.840" v="195" actId="20577"/>
          <ac:spMkLst>
            <pc:docMk/>
            <pc:sldMk cId="1095201276" sldId="268"/>
            <ac:spMk id="6" creationId="{5F3231F3-D846-4DA9-848C-3AA275FE689D}"/>
          </ac:spMkLst>
        </pc:spChg>
      </pc:sldChg>
      <pc:sldChg chg="addSp delSp modSp add">
        <pc:chgData name="Stefan Fors" userId="e075fad7-e4b4-4e53-9e68-31ffc21d831f" providerId="ADAL" clId="{76E8A80A-2A10-4C65-8B69-A9141B4CB659}" dt="2020-05-04T10:37:20.178" v="214" actId="1076"/>
        <pc:sldMkLst>
          <pc:docMk/>
          <pc:sldMk cId="1266554090" sldId="269"/>
        </pc:sldMkLst>
        <pc:spChg chg="del">
          <ac:chgData name="Stefan Fors" userId="e075fad7-e4b4-4e53-9e68-31ffc21d831f" providerId="ADAL" clId="{76E8A80A-2A10-4C65-8B69-A9141B4CB659}" dt="2020-05-04T10:37:03.986" v="212" actId="478"/>
          <ac:spMkLst>
            <pc:docMk/>
            <pc:sldMk cId="1266554090" sldId="269"/>
            <ac:spMk id="2" creationId="{737D0985-865D-4E94-9AC9-16518C2DE93F}"/>
          </ac:spMkLst>
        </pc:spChg>
        <pc:spChg chg="mod">
          <ac:chgData name="Stefan Fors" userId="e075fad7-e4b4-4e53-9e68-31ffc21d831f" providerId="ADAL" clId="{76E8A80A-2A10-4C65-8B69-A9141B4CB659}" dt="2020-05-04T10:36:59.405" v="211" actId="20577"/>
          <ac:spMkLst>
            <pc:docMk/>
            <pc:sldMk cId="1266554090" sldId="269"/>
            <ac:spMk id="6" creationId="{5F3231F3-D846-4DA9-848C-3AA275FE689D}"/>
          </ac:spMkLst>
        </pc:spChg>
        <pc:picChg chg="add mod">
          <ac:chgData name="Stefan Fors" userId="e075fad7-e4b4-4e53-9e68-31ffc21d831f" providerId="ADAL" clId="{76E8A80A-2A10-4C65-8B69-A9141B4CB659}" dt="2020-05-04T10:37:20.178" v="214" actId="1076"/>
          <ac:picMkLst>
            <pc:docMk/>
            <pc:sldMk cId="1266554090" sldId="269"/>
            <ac:picMk id="7" creationId="{6A0AFC66-7841-4438-BFDB-1FB50DECFD6F}"/>
          </ac:picMkLst>
        </pc:picChg>
      </pc:sldChg>
      <pc:sldChg chg="addSp delSp modSp add">
        <pc:chgData name="Stefan Fors" userId="e075fad7-e4b4-4e53-9e68-31ffc21d831f" providerId="ADAL" clId="{76E8A80A-2A10-4C65-8B69-A9141B4CB659}" dt="2020-05-04T10:37:42.339" v="218" actId="1076"/>
        <pc:sldMkLst>
          <pc:docMk/>
          <pc:sldMk cId="1629684275" sldId="270"/>
        </pc:sldMkLst>
        <pc:picChg chg="del">
          <ac:chgData name="Stefan Fors" userId="e075fad7-e4b4-4e53-9e68-31ffc21d831f" providerId="ADAL" clId="{76E8A80A-2A10-4C65-8B69-A9141B4CB659}" dt="2020-05-04T10:37:27.796" v="216" actId="478"/>
          <ac:picMkLst>
            <pc:docMk/>
            <pc:sldMk cId="1629684275" sldId="270"/>
            <ac:picMk id="7" creationId="{6A0AFC66-7841-4438-BFDB-1FB50DECFD6F}"/>
          </ac:picMkLst>
        </pc:picChg>
        <pc:picChg chg="add mod">
          <ac:chgData name="Stefan Fors" userId="e075fad7-e4b4-4e53-9e68-31ffc21d831f" providerId="ADAL" clId="{76E8A80A-2A10-4C65-8B69-A9141B4CB659}" dt="2020-05-04T10:37:42.339" v="218" actId="1076"/>
          <ac:picMkLst>
            <pc:docMk/>
            <pc:sldMk cId="1629684275" sldId="270"/>
            <ac:picMk id="8" creationId="{3FF4C46A-6172-4D78-95AC-7561933ADD58}"/>
          </ac:picMkLst>
        </pc:picChg>
      </pc:sldChg>
      <pc:sldChg chg="add del">
        <pc:chgData name="Stefan Fors" userId="e075fad7-e4b4-4e53-9e68-31ffc21d831f" providerId="ADAL" clId="{76E8A80A-2A10-4C65-8B69-A9141B4CB659}" dt="2020-05-04T10:36:51.759" v="199" actId="2696"/>
        <pc:sldMkLst>
          <pc:docMk/>
          <pc:sldMk cId="2800169865" sldId="270"/>
        </pc:sldMkLst>
      </pc:sldChg>
      <pc:sldChg chg="modSp add">
        <pc:chgData name="Stefan Fors" userId="e075fad7-e4b4-4e53-9e68-31ffc21d831f" providerId="ADAL" clId="{76E8A80A-2A10-4C65-8B69-A9141B4CB659}" dt="2020-05-04T11:46:56.927" v="1700" actId="1076"/>
        <pc:sldMkLst>
          <pc:docMk/>
          <pc:sldMk cId="1011621715" sldId="271"/>
        </pc:sldMkLst>
        <pc:spChg chg="mod">
          <ac:chgData name="Stefan Fors" userId="e075fad7-e4b4-4e53-9e68-31ffc21d831f" providerId="ADAL" clId="{76E8A80A-2A10-4C65-8B69-A9141B4CB659}" dt="2020-05-04T11:46:56.927" v="1700" actId="1076"/>
          <ac:spMkLst>
            <pc:docMk/>
            <pc:sldMk cId="1011621715" sldId="271"/>
            <ac:spMk id="2" creationId="{737D0985-865D-4E94-9AC9-16518C2DE93F}"/>
          </ac:spMkLst>
        </pc:spChg>
        <pc:spChg chg="mod">
          <ac:chgData name="Stefan Fors" userId="e075fad7-e4b4-4e53-9e68-31ffc21d831f" providerId="ADAL" clId="{76E8A80A-2A10-4C65-8B69-A9141B4CB659}" dt="2020-05-04T11:29:25.730" v="230" actId="20577"/>
          <ac:spMkLst>
            <pc:docMk/>
            <pc:sldMk cId="1011621715" sldId="271"/>
            <ac:spMk id="6" creationId="{5F3231F3-D846-4DA9-848C-3AA275FE689D}"/>
          </ac:spMkLst>
        </pc:spChg>
      </pc:sldChg>
      <pc:sldChg chg="modSp add">
        <pc:chgData name="Stefan Fors" userId="e075fad7-e4b4-4e53-9e68-31ffc21d831f" providerId="ADAL" clId="{76E8A80A-2A10-4C65-8B69-A9141B4CB659}" dt="2020-05-04T11:47:10.263" v="1701" actId="1076"/>
        <pc:sldMkLst>
          <pc:docMk/>
          <pc:sldMk cId="792471328" sldId="272"/>
        </pc:sldMkLst>
        <pc:spChg chg="mod">
          <ac:chgData name="Stefan Fors" userId="e075fad7-e4b4-4e53-9e68-31ffc21d831f" providerId="ADAL" clId="{76E8A80A-2A10-4C65-8B69-A9141B4CB659}" dt="2020-05-04T11:47:10.263" v="1701" actId="1076"/>
          <ac:spMkLst>
            <pc:docMk/>
            <pc:sldMk cId="792471328" sldId="272"/>
            <ac:spMk id="2" creationId="{737D0985-865D-4E94-9AC9-16518C2DE93F}"/>
          </ac:spMkLst>
        </pc:spChg>
      </pc:sldChg>
      <pc:sldChg chg="modSp add">
        <pc:chgData name="Stefan Fors" userId="e075fad7-e4b4-4e53-9e68-31ffc21d831f" providerId="ADAL" clId="{76E8A80A-2A10-4C65-8B69-A9141B4CB659}" dt="2020-05-04T11:47:23.613" v="1702" actId="1076"/>
        <pc:sldMkLst>
          <pc:docMk/>
          <pc:sldMk cId="4199698683" sldId="273"/>
        </pc:sldMkLst>
        <pc:spChg chg="mod">
          <ac:chgData name="Stefan Fors" userId="e075fad7-e4b4-4e53-9e68-31ffc21d831f" providerId="ADAL" clId="{76E8A80A-2A10-4C65-8B69-A9141B4CB659}" dt="2020-05-04T11:47:23.613" v="1702" actId="1076"/>
          <ac:spMkLst>
            <pc:docMk/>
            <pc:sldMk cId="4199698683" sldId="273"/>
            <ac:spMk id="2" creationId="{737D0985-865D-4E94-9AC9-16518C2DE93F}"/>
          </ac:spMkLst>
        </pc:spChg>
        <pc:spChg chg="mod">
          <ac:chgData name="Stefan Fors" userId="e075fad7-e4b4-4e53-9e68-31ffc21d831f" providerId="ADAL" clId="{76E8A80A-2A10-4C65-8B69-A9141B4CB659}" dt="2020-05-04T11:39:33.100" v="1346" actId="20577"/>
          <ac:spMkLst>
            <pc:docMk/>
            <pc:sldMk cId="4199698683" sldId="273"/>
            <ac:spMk id="6" creationId="{5F3231F3-D846-4DA9-848C-3AA275FE689D}"/>
          </ac:spMkLst>
        </pc:spChg>
      </pc:sldChg>
      <pc:sldChg chg="modSp add">
        <pc:chgData name="Stefan Fors" userId="e075fad7-e4b4-4e53-9e68-31ffc21d831f" providerId="ADAL" clId="{76E8A80A-2A10-4C65-8B69-A9141B4CB659}" dt="2020-05-04T12:00:28.326" v="1793" actId="20577"/>
        <pc:sldMkLst>
          <pc:docMk/>
          <pc:sldMk cId="3319679911" sldId="274"/>
        </pc:sldMkLst>
        <pc:spChg chg="mod">
          <ac:chgData name="Stefan Fors" userId="e075fad7-e4b4-4e53-9e68-31ffc21d831f" providerId="ADAL" clId="{76E8A80A-2A10-4C65-8B69-A9141B4CB659}" dt="2020-05-04T11:47:32.263" v="1703" actId="1076"/>
          <ac:spMkLst>
            <pc:docMk/>
            <pc:sldMk cId="3319679911" sldId="274"/>
            <ac:spMk id="2" creationId="{737D0985-865D-4E94-9AC9-16518C2DE93F}"/>
          </ac:spMkLst>
        </pc:spChg>
        <pc:spChg chg="mod">
          <ac:chgData name="Stefan Fors" userId="e075fad7-e4b4-4e53-9e68-31ffc21d831f" providerId="ADAL" clId="{76E8A80A-2A10-4C65-8B69-A9141B4CB659}" dt="2020-05-04T12:00:28.326" v="1793" actId="20577"/>
          <ac:spMkLst>
            <pc:docMk/>
            <pc:sldMk cId="3319679911" sldId="274"/>
            <ac:spMk id="6" creationId="{5F3231F3-D846-4DA9-848C-3AA275FE689D}"/>
          </ac:spMkLst>
        </pc:spChg>
      </pc:sldChg>
    </pc:docChg>
  </pc:docChgLst>
  <pc:docChgLst>
    <pc:chgData name="Stefan Fors" userId="e075fad7-e4b4-4e53-9e68-31ffc21d831f" providerId="ADAL" clId="{AC0F94F8-A76B-4083-8290-99F7FB0274C2}"/>
    <pc:docChg chg="custSel addSld modSld">
      <pc:chgData name="Stefan Fors" userId="e075fad7-e4b4-4e53-9e68-31ffc21d831f" providerId="ADAL" clId="{AC0F94F8-A76B-4083-8290-99F7FB0274C2}" dt="2020-05-04T12:44:45.516" v="75"/>
      <pc:docMkLst>
        <pc:docMk/>
      </pc:docMkLst>
      <pc:sldChg chg="addSp delSp modSp add">
        <pc:chgData name="Stefan Fors" userId="e075fad7-e4b4-4e53-9e68-31ffc21d831f" providerId="ADAL" clId="{AC0F94F8-A76B-4083-8290-99F7FB0274C2}" dt="2020-05-04T12:44:29.456" v="73" actId="20577"/>
        <pc:sldMkLst>
          <pc:docMk/>
          <pc:sldMk cId="2432464927" sldId="275"/>
        </pc:sldMkLst>
        <pc:spChg chg="del">
          <ac:chgData name="Stefan Fors" userId="e075fad7-e4b4-4e53-9e68-31ffc21d831f" providerId="ADAL" clId="{AC0F94F8-A76B-4083-8290-99F7FB0274C2}" dt="2020-05-04T12:22:41.838" v="1" actId="478"/>
          <ac:spMkLst>
            <pc:docMk/>
            <pc:sldMk cId="2432464927" sldId="275"/>
            <ac:spMk id="2" creationId="{737D0985-865D-4E94-9AC9-16518C2DE93F}"/>
          </ac:spMkLst>
        </pc:spChg>
        <pc:spChg chg="add mod ord">
          <ac:chgData name="Stefan Fors" userId="e075fad7-e4b4-4e53-9e68-31ffc21d831f" providerId="ADAL" clId="{AC0F94F8-A76B-4083-8290-99F7FB0274C2}" dt="2020-05-04T12:40:47.366" v="43" actId="164"/>
          <ac:spMkLst>
            <pc:docMk/>
            <pc:sldMk cId="2432464927" sldId="275"/>
            <ac:spMk id="10" creationId="{1D4436D6-845A-4B5C-91B3-E0E00738C6A0}"/>
          </ac:spMkLst>
        </pc:spChg>
        <pc:spChg chg="add mod">
          <ac:chgData name="Stefan Fors" userId="e075fad7-e4b4-4e53-9e68-31ffc21d831f" providerId="ADAL" clId="{AC0F94F8-A76B-4083-8290-99F7FB0274C2}" dt="2020-05-04T12:40:47.366" v="43" actId="164"/>
          <ac:spMkLst>
            <pc:docMk/>
            <pc:sldMk cId="2432464927" sldId="275"/>
            <ac:spMk id="11" creationId="{7DDCEB3D-EE8F-49FC-9935-DDD67A806380}"/>
          </ac:spMkLst>
        </pc:spChg>
        <pc:spChg chg="add mod">
          <ac:chgData name="Stefan Fors" userId="e075fad7-e4b4-4e53-9e68-31ffc21d831f" providerId="ADAL" clId="{AC0F94F8-A76B-4083-8290-99F7FB0274C2}" dt="2020-05-04T12:44:29.456" v="73" actId="20577"/>
          <ac:spMkLst>
            <pc:docMk/>
            <pc:sldMk cId="2432464927" sldId="275"/>
            <ac:spMk id="13" creationId="{83CC7417-FA4F-4ACB-A60B-50B23D5F9481}"/>
          </ac:spMkLst>
        </pc:spChg>
        <pc:grpChg chg="add mod">
          <ac:chgData name="Stefan Fors" userId="e075fad7-e4b4-4e53-9e68-31ffc21d831f" providerId="ADAL" clId="{AC0F94F8-A76B-4083-8290-99F7FB0274C2}" dt="2020-05-04T12:40:47.366" v="43" actId="164"/>
          <ac:grpSpMkLst>
            <pc:docMk/>
            <pc:sldMk cId="2432464927" sldId="275"/>
            <ac:grpSpMk id="12" creationId="{86E623BD-2088-4C32-A0B0-B4DA1F09C70B}"/>
          </ac:grpSpMkLst>
        </pc:grpChg>
        <pc:picChg chg="add del">
          <ac:chgData name="Stefan Fors" userId="e075fad7-e4b4-4e53-9e68-31ffc21d831f" providerId="ADAL" clId="{AC0F94F8-A76B-4083-8290-99F7FB0274C2}" dt="2020-05-04T12:23:15.484" v="3" actId="478"/>
          <ac:picMkLst>
            <pc:docMk/>
            <pc:sldMk cId="2432464927" sldId="275"/>
            <ac:picMk id="3" creationId="{77B241C4-C734-479E-BB07-FA7B94C4B05F}"/>
          </ac:picMkLst>
        </pc:picChg>
        <pc:picChg chg="add del">
          <ac:chgData name="Stefan Fors" userId="e075fad7-e4b4-4e53-9e68-31ffc21d831f" providerId="ADAL" clId="{AC0F94F8-A76B-4083-8290-99F7FB0274C2}" dt="2020-05-04T12:23:40.847" v="5" actId="478"/>
          <ac:picMkLst>
            <pc:docMk/>
            <pc:sldMk cId="2432464927" sldId="275"/>
            <ac:picMk id="7" creationId="{41A303E5-88C5-4D66-85B4-D962386DED79}"/>
          </ac:picMkLst>
        </pc:picChg>
        <pc:picChg chg="add del mod modCrop">
          <ac:chgData name="Stefan Fors" userId="e075fad7-e4b4-4e53-9e68-31ffc21d831f" providerId="ADAL" clId="{AC0F94F8-A76B-4083-8290-99F7FB0274C2}" dt="2020-05-04T12:25:51.194" v="13" actId="478"/>
          <ac:picMkLst>
            <pc:docMk/>
            <pc:sldMk cId="2432464927" sldId="275"/>
            <ac:picMk id="8" creationId="{E3439EF2-1228-410F-B3C4-C9A691ED79A6}"/>
          </ac:picMkLst>
        </pc:picChg>
        <pc:picChg chg="add mod modCrop">
          <ac:chgData name="Stefan Fors" userId="e075fad7-e4b4-4e53-9e68-31ffc21d831f" providerId="ADAL" clId="{AC0F94F8-A76B-4083-8290-99F7FB0274C2}" dt="2020-05-04T12:40:47.366" v="43" actId="164"/>
          <ac:picMkLst>
            <pc:docMk/>
            <pc:sldMk cId="2432464927" sldId="275"/>
            <ac:picMk id="9" creationId="{EC8568A4-6EC1-467F-B502-D2246B9358F2}"/>
          </ac:picMkLst>
        </pc:picChg>
      </pc:sldChg>
      <pc:sldChg chg="addSp delSp modSp add">
        <pc:chgData name="Stefan Fors" userId="e075fad7-e4b4-4e53-9e68-31ffc21d831f" providerId="ADAL" clId="{AC0F94F8-A76B-4083-8290-99F7FB0274C2}" dt="2020-05-04T12:44:38.014" v="74"/>
        <pc:sldMkLst>
          <pc:docMk/>
          <pc:sldMk cId="3729049995" sldId="276"/>
        </pc:sldMkLst>
        <pc:spChg chg="add mod">
          <ac:chgData name="Stefan Fors" userId="e075fad7-e4b4-4e53-9e68-31ffc21d831f" providerId="ADAL" clId="{AC0F94F8-A76B-4083-8290-99F7FB0274C2}" dt="2020-05-04T12:40:37.920" v="42" actId="164"/>
          <ac:spMkLst>
            <pc:docMk/>
            <pc:sldMk cId="3729049995" sldId="276"/>
            <ac:spMk id="12" creationId="{1C266297-F9B8-40FA-854B-B5BE1D02598D}"/>
          </ac:spMkLst>
        </pc:spChg>
        <pc:spChg chg="add mod">
          <ac:chgData name="Stefan Fors" userId="e075fad7-e4b4-4e53-9e68-31ffc21d831f" providerId="ADAL" clId="{AC0F94F8-A76B-4083-8290-99F7FB0274C2}" dt="2020-05-04T12:40:37.920" v="42" actId="164"/>
          <ac:spMkLst>
            <pc:docMk/>
            <pc:sldMk cId="3729049995" sldId="276"/>
            <ac:spMk id="13" creationId="{39DC8DD1-7525-421B-9B0B-42371ADA4EB2}"/>
          </ac:spMkLst>
        </pc:spChg>
        <pc:spChg chg="add">
          <ac:chgData name="Stefan Fors" userId="e075fad7-e4b4-4e53-9e68-31ffc21d831f" providerId="ADAL" clId="{AC0F94F8-A76B-4083-8290-99F7FB0274C2}" dt="2020-05-04T12:44:38.014" v="74"/>
          <ac:spMkLst>
            <pc:docMk/>
            <pc:sldMk cId="3729049995" sldId="276"/>
            <ac:spMk id="14" creationId="{148B94B2-9F29-405F-9951-D2D696284CA3}"/>
          </ac:spMkLst>
        </pc:spChg>
        <pc:grpChg chg="add mod">
          <ac:chgData name="Stefan Fors" userId="e075fad7-e4b4-4e53-9e68-31ffc21d831f" providerId="ADAL" clId="{AC0F94F8-A76B-4083-8290-99F7FB0274C2}" dt="2020-05-04T12:42:13.493" v="53" actId="1076"/>
          <ac:grpSpMkLst>
            <pc:docMk/>
            <pc:sldMk cId="3729049995" sldId="276"/>
            <ac:grpSpMk id="3" creationId="{AAEFB141-904D-4274-9D60-A8662C5C08AF}"/>
          </ac:grpSpMkLst>
        </pc:grpChg>
        <pc:picChg chg="add mod modCrop">
          <ac:chgData name="Stefan Fors" userId="e075fad7-e4b4-4e53-9e68-31ffc21d831f" providerId="ADAL" clId="{AC0F94F8-A76B-4083-8290-99F7FB0274C2}" dt="2020-05-04T12:40:37.920" v="42" actId="164"/>
          <ac:picMkLst>
            <pc:docMk/>
            <pc:sldMk cId="3729049995" sldId="276"/>
            <ac:picMk id="2" creationId="{55EED947-A73E-4D2B-83E9-C7BCD9FA31D9}"/>
          </ac:picMkLst>
        </pc:picChg>
        <pc:picChg chg="del">
          <ac:chgData name="Stefan Fors" userId="e075fad7-e4b4-4e53-9e68-31ffc21d831f" providerId="ADAL" clId="{AC0F94F8-A76B-4083-8290-99F7FB0274C2}" dt="2020-05-04T12:38:57.718" v="29" actId="478"/>
          <ac:picMkLst>
            <pc:docMk/>
            <pc:sldMk cId="3729049995" sldId="276"/>
            <ac:picMk id="9" creationId="{EC8568A4-6EC1-467F-B502-D2246B9358F2}"/>
          </ac:picMkLst>
        </pc:picChg>
      </pc:sldChg>
      <pc:sldChg chg="addSp delSp modSp add">
        <pc:chgData name="Stefan Fors" userId="e075fad7-e4b4-4e53-9e68-31ffc21d831f" providerId="ADAL" clId="{AC0F94F8-A76B-4083-8290-99F7FB0274C2}" dt="2020-05-04T12:44:45.516" v="75"/>
        <pc:sldMkLst>
          <pc:docMk/>
          <pc:sldMk cId="3252245695" sldId="277"/>
        </pc:sldMkLst>
        <pc:spChg chg="add mod">
          <ac:chgData name="Stefan Fors" userId="e075fad7-e4b4-4e53-9e68-31ffc21d831f" providerId="ADAL" clId="{AC0F94F8-A76B-4083-8290-99F7FB0274C2}" dt="2020-05-04T12:43:02.769" v="61" actId="164"/>
          <ac:spMkLst>
            <pc:docMk/>
            <pc:sldMk cId="3252245695" sldId="277"/>
            <ac:spMk id="14" creationId="{187C03FF-9A01-4B8D-9B1F-C0566FE9D762}"/>
          </ac:spMkLst>
        </pc:spChg>
        <pc:spChg chg="add mod">
          <ac:chgData name="Stefan Fors" userId="e075fad7-e4b4-4e53-9e68-31ffc21d831f" providerId="ADAL" clId="{AC0F94F8-A76B-4083-8290-99F7FB0274C2}" dt="2020-05-04T12:43:02.769" v="61" actId="164"/>
          <ac:spMkLst>
            <pc:docMk/>
            <pc:sldMk cId="3252245695" sldId="277"/>
            <ac:spMk id="15" creationId="{D812AE47-703B-47BF-BCB3-86A83A7D0D65}"/>
          </ac:spMkLst>
        </pc:spChg>
        <pc:spChg chg="add">
          <ac:chgData name="Stefan Fors" userId="e075fad7-e4b4-4e53-9e68-31ffc21d831f" providerId="ADAL" clId="{AC0F94F8-A76B-4083-8290-99F7FB0274C2}" dt="2020-05-04T12:44:45.516" v="75"/>
          <ac:spMkLst>
            <pc:docMk/>
            <pc:sldMk cId="3252245695" sldId="277"/>
            <ac:spMk id="16" creationId="{14C920C8-735F-4B3C-92D4-91BED52F663D}"/>
          </ac:spMkLst>
        </pc:spChg>
        <pc:grpChg chg="del">
          <ac:chgData name="Stefan Fors" userId="e075fad7-e4b4-4e53-9e68-31ffc21d831f" providerId="ADAL" clId="{AC0F94F8-A76B-4083-8290-99F7FB0274C2}" dt="2020-05-04T12:40:54.785" v="45" actId="478"/>
          <ac:grpSpMkLst>
            <pc:docMk/>
            <pc:sldMk cId="3252245695" sldId="277"/>
            <ac:grpSpMk id="3" creationId="{AAEFB141-904D-4274-9D60-A8662C5C08AF}"/>
          </ac:grpSpMkLst>
        </pc:grpChg>
        <pc:grpChg chg="add mod">
          <ac:chgData name="Stefan Fors" userId="e075fad7-e4b4-4e53-9e68-31ffc21d831f" providerId="ADAL" clId="{AC0F94F8-A76B-4083-8290-99F7FB0274C2}" dt="2020-05-04T12:43:02.769" v="61" actId="164"/>
          <ac:grpSpMkLst>
            <pc:docMk/>
            <pc:sldMk cId="3252245695" sldId="277"/>
            <ac:grpSpMk id="8" creationId="{519D0FBB-B808-4EDF-9A28-091EA40DAAE4}"/>
          </ac:grpSpMkLst>
        </pc:grpChg>
        <pc:picChg chg="add mod modCrop">
          <ac:chgData name="Stefan Fors" userId="e075fad7-e4b4-4e53-9e68-31ffc21d831f" providerId="ADAL" clId="{AC0F94F8-A76B-4083-8290-99F7FB0274C2}" dt="2020-05-04T12:43:02.769" v="61" actId="164"/>
          <ac:picMkLst>
            <pc:docMk/>
            <pc:sldMk cId="3252245695" sldId="277"/>
            <ac:picMk id="7" creationId="{E7627AD0-4DF3-4210-B87D-0BE5BCFB7CE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946-A6C6-974B-8BBA-5ADCD6638F9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EC80-1975-B148-87C9-187F175C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6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946-A6C6-974B-8BBA-5ADCD6638F9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EC80-1975-B148-87C9-187F175C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5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946-A6C6-974B-8BBA-5ADCD6638F9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EC80-1975-B148-87C9-187F175C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4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946-A6C6-974B-8BBA-5ADCD6638F9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EC80-1975-B148-87C9-187F175C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2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946-A6C6-974B-8BBA-5ADCD6638F9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EC80-1975-B148-87C9-187F175C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946-A6C6-974B-8BBA-5ADCD6638F9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EC80-1975-B148-87C9-187F175C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8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946-A6C6-974B-8BBA-5ADCD6638F9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EC80-1975-B148-87C9-187F175C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8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946-A6C6-974B-8BBA-5ADCD6638F9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EC80-1975-B148-87C9-187F175C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946-A6C6-974B-8BBA-5ADCD6638F9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EC80-1975-B148-87C9-187F175C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5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946-A6C6-974B-8BBA-5ADCD6638F9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EC80-1975-B148-87C9-187F175C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4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946-A6C6-974B-8BBA-5ADCD6638F9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EC80-1975-B148-87C9-187F175C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9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5F946-A6C6-974B-8BBA-5ADCD6638F9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7EC80-1975-B148-87C9-187F175C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88" y="2298045"/>
            <a:ext cx="7529512" cy="1724025"/>
          </a:xfrm>
        </p:spPr>
        <p:txBody>
          <a:bodyPr>
            <a:normAutofit fontScale="90000"/>
          </a:bodyPr>
          <a:lstStyle/>
          <a:p>
            <a:r>
              <a:rPr lang="en-US" dirty="0"/>
              <a:t>Work package 1:</a:t>
            </a:r>
            <a:br>
              <a:rPr lang="en-US" dirty="0"/>
            </a:br>
            <a:r>
              <a:rPr lang="en-US" dirty="0"/>
              <a:t>Determinants of sex differences in health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4444" y="4118873"/>
            <a:ext cx="6858000" cy="165576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Online meeting</a:t>
            </a:r>
          </a:p>
          <a:p>
            <a:r>
              <a:rPr lang="en-US" dirty="0"/>
              <a:t>13.05.2020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4" y="219076"/>
            <a:ext cx="4003431" cy="1423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47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9078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231F3-D846-4DA9-848C-3AA275FE689D}"/>
              </a:ext>
            </a:extLst>
          </p:cNvPr>
          <p:cNvSpPr txBox="1">
            <a:spLocks/>
          </p:cNvSpPr>
          <p:nvPr/>
        </p:nvSpPr>
        <p:spPr>
          <a:xfrm>
            <a:off x="3261070" y="334691"/>
            <a:ext cx="5498616" cy="758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AA9D"/>
                </a:solidFill>
              </a:rPr>
              <a:t>Cohort trajectories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86E623BD-2088-4C32-A0B0-B4DA1F09C70B}"/>
              </a:ext>
            </a:extLst>
          </p:cNvPr>
          <p:cNvGrpSpPr/>
          <p:nvPr/>
        </p:nvGrpSpPr>
        <p:grpSpPr>
          <a:xfrm>
            <a:off x="1500188" y="1681200"/>
            <a:ext cx="5991226" cy="4172948"/>
            <a:chOff x="1500188" y="1681200"/>
            <a:chExt cx="5991226" cy="4172948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EC8568A4-6EC1-467F-B502-D2246B9358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131" t="32222" r="31413" b="11546"/>
            <a:stretch/>
          </p:blipFill>
          <p:spPr>
            <a:xfrm>
              <a:off x="1799067" y="1681200"/>
              <a:ext cx="5545865" cy="3945835"/>
            </a:xfrm>
            <a:prstGeom prst="rect">
              <a:avLst/>
            </a:prstGeom>
          </p:spPr>
        </p:pic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1D4436D6-845A-4B5C-91B3-E0E00738C6A0}"/>
                </a:ext>
              </a:extLst>
            </p:cNvPr>
            <p:cNvSpPr/>
            <p:nvPr/>
          </p:nvSpPr>
          <p:spPr>
            <a:xfrm>
              <a:off x="1500188" y="5307496"/>
              <a:ext cx="755995" cy="54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7DDCEB3D-EE8F-49FC-9935-DDD67A806380}"/>
                </a:ext>
              </a:extLst>
            </p:cNvPr>
            <p:cNvSpPr/>
            <p:nvPr/>
          </p:nvSpPr>
          <p:spPr>
            <a:xfrm>
              <a:off x="6735419" y="5270140"/>
              <a:ext cx="755995" cy="54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ruta 12">
            <a:extLst>
              <a:ext uri="{FF2B5EF4-FFF2-40B4-BE49-F238E27FC236}">
                <a16:creationId xmlns:a16="http://schemas.microsoft.com/office/drawing/2014/main" id="{83CC7417-FA4F-4ACB-A60B-50B23D5F9481}"/>
              </a:ext>
            </a:extLst>
          </p:cNvPr>
          <p:cNvSpPr txBox="1"/>
          <p:nvPr/>
        </p:nvSpPr>
        <p:spPr>
          <a:xfrm>
            <a:off x="271463" y="6072809"/>
            <a:ext cx="356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(</a:t>
            </a:r>
            <a:r>
              <a:rPr lang="sv-SE" dirty="0" err="1"/>
              <a:t>Nazroo</a:t>
            </a:r>
            <a:r>
              <a:rPr lang="sv-SE" dirty="0"/>
              <a:t> 2015)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464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9078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231F3-D846-4DA9-848C-3AA275FE689D}"/>
              </a:ext>
            </a:extLst>
          </p:cNvPr>
          <p:cNvSpPr txBox="1">
            <a:spLocks/>
          </p:cNvSpPr>
          <p:nvPr/>
        </p:nvSpPr>
        <p:spPr>
          <a:xfrm>
            <a:off x="3261070" y="334691"/>
            <a:ext cx="5498616" cy="758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AA9D"/>
                </a:solidFill>
              </a:rPr>
              <a:t>Cohort trajectories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D4436D6-845A-4B5C-91B3-E0E00738C6A0}"/>
              </a:ext>
            </a:extLst>
          </p:cNvPr>
          <p:cNvSpPr/>
          <p:nvPr/>
        </p:nvSpPr>
        <p:spPr>
          <a:xfrm>
            <a:off x="1500188" y="5307496"/>
            <a:ext cx="755995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DDCEB3D-EE8F-49FC-9935-DDD67A806380}"/>
              </a:ext>
            </a:extLst>
          </p:cNvPr>
          <p:cNvSpPr/>
          <p:nvPr/>
        </p:nvSpPr>
        <p:spPr>
          <a:xfrm>
            <a:off x="6735419" y="5270140"/>
            <a:ext cx="755995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AAEFB141-904D-4274-9D60-A8662C5C08AF}"/>
              </a:ext>
            </a:extLst>
          </p:cNvPr>
          <p:cNvGrpSpPr/>
          <p:nvPr/>
        </p:nvGrpSpPr>
        <p:grpSpPr>
          <a:xfrm>
            <a:off x="1572995" y="1681748"/>
            <a:ext cx="5990400" cy="4172400"/>
            <a:chOff x="1572995" y="1689421"/>
            <a:chExt cx="5845612" cy="4087845"/>
          </a:xfrm>
        </p:grpSpPr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55EED947-A73E-4D2B-83E9-C7BCD9FA3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913" t="32029" r="31305" b="12126"/>
            <a:stretch/>
          </p:blipFill>
          <p:spPr>
            <a:xfrm>
              <a:off x="1798200" y="1689421"/>
              <a:ext cx="5547600" cy="3891401"/>
            </a:xfrm>
            <a:prstGeom prst="rect">
              <a:avLst/>
            </a:prstGeom>
          </p:spPr>
        </p:pic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1C266297-F9B8-40FA-854B-B5BE1D02598D}"/>
                </a:ext>
              </a:extLst>
            </p:cNvPr>
            <p:cNvSpPr/>
            <p:nvPr/>
          </p:nvSpPr>
          <p:spPr>
            <a:xfrm>
              <a:off x="1572995" y="5230614"/>
              <a:ext cx="755995" cy="54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39DC8DD1-7525-421B-9B0B-42371ADA4EB2}"/>
                </a:ext>
              </a:extLst>
            </p:cNvPr>
            <p:cNvSpPr/>
            <p:nvPr/>
          </p:nvSpPr>
          <p:spPr>
            <a:xfrm>
              <a:off x="6662612" y="5195951"/>
              <a:ext cx="755995" cy="54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ruta 13">
            <a:extLst>
              <a:ext uri="{FF2B5EF4-FFF2-40B4-BE49-F238E27FC236}">
                <a16:creationId xmlns:a16="http://schemas.microsoft.com/office/drawing/2014/main" id="{148B94B2-9F29-405F-9951-D2D696284CA3}"/>
              </a:ext>
            </a:extLst>
          </p:cNvPr>
          <p:cNvSpPr txBox="1"/>
          <p:nvPr/>
        </p:nvSpPr>
        <p:spPr>
          <a:xfrm>
            <a:off x="271463" y="6072809"/>
            <a:ext cx="356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(</a:t>
            </a:r>
            <a:r>
              <a:rPr lang="sv-SE" dirty="0" err="1"/>
              <a:t>Nazroo</a:t>
            </a:r>
            <a:r>
              <a:rPr lang="sv-SE" dirty="0"/>
              <a:t> 2015)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049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9078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231F3-D846-4DA9-848C-3AA275FE689D}"/>
              </a:ext>
            </a:extLst>
          </p:cNvPr>
          <p:cNvSpPr txBox="1">
            <a:spLocks/>
          </p:cNvSpPr>
          <p:nvPr/>
        </p:nvSpPr>
        <p:spPr>
          <a:xfrm>
            <a:off x="3261070" y="334691"/>
            <a:ext cx="5498616" cy="758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AA9D"/>
                </a:solidFill>
              </a:rPr>
              <a:t>Cohort trajectories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D4436D6-845A-4B5C-91B3-E0E00738C6A0}"/>
              </a:ext>
            </a:extLst>
          </p:cNvPr>
          <p:cNvSpPr/>
          <p:nvPr/>
        </p:nvSpPr>
        <p:spPr>
          <a:xfrm>
            <a:off x="1500188" y="5307496"/>
            <a:ext cx="755995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DDCEB3D-EE8F-49FC-9935-DDD67A806380}"/>
              </a:ext>
            </a:extLst>
          </p:cNvPr>
          <p:cNvSpPr/>
          <p:nvPr/>
        </p:nvSpPr>
        <p:spPr>
          <a:xfrm>
            <a:off x="6735419" y="5270140"/>
            <a:ext cx="755995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519D0FBB-B808-4EDF-9A28-091EA40DAAE4}"/>
              </a:ext>
            </a:extLst>
          </p:cNvPr>
          <p:cNvGrpSpPr/>
          <p:nvPr/>
        </p:nvGrpSpPr>
        <p:grpSpPr>
          <a:xfrm>
            <a:off x="1481463" y="1606675"/>
            <a:ext cx="6162349" cy="4580331"/>
            <a:chOff x="1481463" y="1606675"/>
            <a:chExt cx="6162349" cy="4580331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E7627AD0-4DF3-4210-B87D-0BE5BCFB7C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674" t="32028" r="30869" b="11933"/>
            <a:stretch/>
          </p:blipFill>
          <p:spPr>
            <a:xfrm>
              <a:off x="1576800" y="1606675"/>
              <a:ext cx="5990400" cy="4247473"/>
            </a:xfrm>
            <a:prstGeom prst="rect">
              <a:avLst/>
            </a:prstGeom>
          </p:spPr>
        </p:pic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187C03FF-9A01-4B8D-9B1F-C0566FE9D762}"/>
                </a:ext>
              </a:extLst>
            </p:cNvPr>
            <p:cNvSpPr/>
            <p:nvPr/>
          </p:nvSpPr>
          <p:spPr>
            <a:xfrm>
              <a:off x="1481463" y="5476647"/>
              <a:ext cx="774720" cy="5579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D812AE47-703B-47BF-BCB3-86A83A7D0D65}"/>
                </a:ext>
              </a:extLst>
            </p:cNvPr>
            <p:cNvSpPr/>
            <p:nvPr/>
          </p:nvSpPr>
          <p:spPr>
            <a:xfrm>
              <a:off x="6869092" y="5629047"/>
              <a:ext cx="774720" cy="5579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ruta 15">
            <a:extLst>
              <a:ext uri="{FF2B5EF4-FFF2-40B4-BE49-F238E27FC236}">
                <a16:creationId xmlns:a16="http://schemas.microsoft.com/office/drawing/2014/main" id="{14C920C8-735F-4B3C-92D4-91BED52F663D}"/>
              </a:ext>
            </a:extLst>
          </p:cNvPr>
          <p:cNvSpPr txBox="1"/>
          <p:nvPr/>
        </p:nvSpPr>
        <p:spPr>
          <a:xfrm>
            <a:off x="271463" y="6072809"/>
            <a:ext cx="356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(</a:t>
            </a:r>
            <a:r>
              <a:rPr lang="sv-SE" dirty="0" err="1"/>
              <a:t>Nazroo</a:t>
            </a:r>
            <a:r>
              <a:rPr lang="sv-SE" dirty="0"/>
              <a:t> 2015)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245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9078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231F3-D846-4DA9-848C-3AA275FE689D}"/>
              </a:ext>
            </a:extLst>
          </p:cNvPr>
          <p:cNvSpPr txBox="1">
            <a:spLocks/>
          </p:cNvSpPr>
          <p:nvPr/>
        </p:nvSpPr>
        <p:spPr>
          <a:xfrm>
            <a:off x="3261070" y="334691"/>
            <a:ext cx="5498616" cy="758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AA9D"/>
                </a:solidFill>
              </a:rPr>
              <a:t>Main results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A0AFC66-7841-4438-BFDB-1FB50DECF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76" y="1381627"/>
            <a:ext cx="7575047" cy="483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54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9078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231F3-D846-4DA9-848C-3AA275FE689D}"/>
              </a:ext>
            </a:extLst>
          </p:cNvPr>
          <p:cNvSpPr txBox="1">
            <a:spLocks/>
          </p:cNvSpPr>
          <p:nvPr/>
        </p:nvSpPr>
        <p:spPr>
          <a:xfrm>
            <a:off x="3261070" y="334691"/>
            <a:ext cx="5498616" cy="758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AA9D"/>
                </a:solidFill>
              </a:rPr>
              <a:t>Main results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FF4C46A-6172-4D78-95AC-7561933ADD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43" t="22509" r="31667" b="8519"/>
          <a:stretch/>
        </p:blipFill>
        <p:spPr>
          <a:xfrm>
            <a:off x="1406493" y="1446190"/>
            <a:ext cx="6331012" cy="441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84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9078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231F3-D846-4DA9-848C-3AA275FE689D}"/>
              </a:ext>
            </a:extLst>
          </p:cNvPr>
          <p:cNvSpPr txBox="1">
            <a:spLocks/>
          </p:cNvSpPr>
          <p:nvPr/>
        </p:nvSpPr>
        <p:spPr>
          <a:xfrm>
            <a:off x="3261070" y="334691"/>
            <a:ext cx="5498616" cy="758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AA9D"/>
                </a:solidFill>
              </a:rPr>
              <a:t>Conclusions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7D0985-865D-4E94-9AC9-16518C2DE93F}"/>
              </a:ext>
            </a:extLst>
          </p:cNvPr>
          <p:cNvSpPr txBox="1"/>
          <p:nvPr/>
        </p:nvSpPr>
        <p:spPr>
          <a:xfrm>
            <a:off x="556591" y="1653215"/>
            <a:ext cx="80308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The </a:t>
            </a:r>
            <a:r>
              <a:rPr lang="sv-SE" sz="2800" dirty="0" err="1"/>
              <a:t>results</a:t>
            </a:r>
            <a:r>
              <a:rPr lang="sv-SE" sz="2800" dirty="0"/>
              <a:t> shows </a:t>
            </a:r>
            <a:r>
              <a:rPr lang="sv-SE" sz="2800" dirty="0" err="1"/>
              <a:t>that</a:t>
            </a:r>
            <a:r>
              <a:rPr lang="sv-SE" sz="2800" dirty="0"/>
              <a:t> </a:t>
            </a:r>
            <a:r>
              <a:rPr lang="sv-SE" sz="2800" dirty="0" err="1"/>
              <a:t>there</a:t>
            </a:r>
            <a:r>
              <a:rPr lang="sv-SE" sz="2800" dirty="0"/>
              <a:t> </a:t>
            </a:r>
            <a:r>
              <a:rPr lang="sv-SE" sz="2800" dirty="0" err="1"/>
              <a:t>are</a:t>
            </a:r>
            <a:r>
              <a:rPr lang="sv-SE" sz="2800" dirty="0"/>
              <a:t> </a:t>
            </a:r>
            <a:r>
              <a:rPr lang="en-US" sz="2800" dirty="0"/>
              <a:t>considerable</a:t>
            </a:r>
            <a:r>
              <a:rPr lang="sv-SE" sz="2800" dirty="0"/>
              <a:t> sex </a:t>
            </a:r>
            <a:r>
              <a:rPr lang="sv-SE" sz="2800" dirty="0" err="1"/>
              <a:t>differences</a:t>
            </a:r>
            <a:r>
              <a:rPr lang="sv-SE" sz="2800" dirty="0"/>
              <a:t> in the risk </a:t>
            </a:r>
            <a:r>
              <a:rPr lang="sv-SE" sz="2800" dirty="0" err="1"/>
              <a:t>of</a:t>
            </a:r>
            <a:r>
              <a:rPr lang="sv-SE" sz="2800" dirty="0"/>
              <a:t> late-</a:t>
            </a:r>
            <a:r>
              <a:rPr lang="sv-SE" sz="2800" dirty="0" err="1"/>
              <a:t>life</a:t>
            </a:r>
            <a:r>
              <a:rPr lang="sv-SE" sz="2800" dirty="0"/>
              <a:t> </a:t>
            </a:r>
            <a:r>
              <a:rPr lang="sv-SE" sz="2800" dirty="0" err="1"/>
              <a:t>disabilities</a:t>
            </a:r>
            <a:r>
              <a:rPr lang="sv-SE" sz="2800" dirty="0"/>
              <a:t> – </a:t>
            </a:r>
            <a:r>
              <a:rPr lang="sv-SE" sz="2800" dirty="0" err="1"/>
              <a:t>but</a:t>
            </a:r>
            <a:r>
              <a:rPr lang="sv-SE" sz="2800" dirty="0"/>
              <a:t> the </a:t>
            </a:r>
            <a:r>
              <a:rPr lang="sv-SE" sz="2800" dirty="0" err="1"/>
              <a:t>magnitude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the </a:t>
            </a:r>
            <a:r>
              <a:rPr lang="sv-SE" sz="2800" dirty="0" err="1"/>
              <a:t>disparities</a:t>
            </a:r>
            <a:r>
              <a:rPr lang="sv-SE" sz="2800" dirty="0"/>
              <a:t> </a:t>
            </a:r>
            <a:r>
              <a:rPr lang="sv-SE" sz="2800" dirty="0" err="1"/>
              <a:t>vary</a:t>
            </a:r>
            <a:r>
              <a:rPr lang="sv-SE" sz="2800" dirty="0"/>
              <a:t> </a:t>
            </a:r>
            <a:r>
              <a:rPr lang="sv-SE" sz="2800" dirty="0" err="1"/>
              <a:t>substantially</a:t>
            </a:r>
            <a:r>
              <a:rPr lang="sv-SE" sz="2800" dirty="0"/>
              <a:t> </a:t>
            </a:r>
            <a:r>
              <a:rPr lang="sv-SE" sz="2800" dirty="0" err="1"/>
              <a:t>across</a:t>
            </a:r>
            <a:r>
              <a:rPr lang="sv-SE" sz="2800" dirty="0"/>
              <a:t> space and </a:t>
            </a:r>
            <a:r>
              <a:rPr lang="sv-SE" sz="2800" dirty="0" err="1"/>
              <a:t>time</a:t>
            </a:r>
            <a:r>
              <a:rPr lang="sv-SE" sz="2800" dirty="0"/>
              <a:t>.</a:t>
            </a: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There is some evidence suggesting that these inequalities may partly – but not wholly – be attributed to gendered socioeconomic conditions.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spcAft>
                <a:spcPts val="600"/>
              </a:spcAft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11621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9078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231F3-D846-4DA9-848C-3AA275FE689D}"/>
              </a:ext>
            </a:extLst>
          </p:cNvPr>
          <p:cNvSpPr txBox="1">
            <a:spLocks/>
          </p:cNvSpPr>
          <p:nvPr/>
        </p:nvSpPr>
        <p:spPr>
          <a:xfrm>
            <a:off x="3261070" y="334691"/>
            <a:ext cx="5498616" cy="758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AA9D"/>
                </a:solidFill>
              </a:rPr>
              <a:t>Conclusions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7D0985-865D-4E94-9AC9-16518C2DE93F}"/>
              </a:ext>
            </a:extLst>
          </p:cNvPr>
          <p:cNvSpPr txBox="1"/>
          <p:nvPr/>
        </p:nvSpPr>
        <p:spPr>
          <a:xfrm>
            <a:off x="556591" y="1633336"/>
            <a:ext cx="80308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Later-</a:t>
            </a:r>
            <a:r>
              <a:rPr lang="sv-SE" sz="2800" dirty="0" err="1"/>
              <a:t>born</a:t>
            </a:r>
            <a:r>
              <a:rPr lang="sv-SE" sz="2800" dirty="0"/>
              <a:t> </a:t>
            </a:r>
            <a:r>
              <a:rPr lang="sv-SE" sz="2800" dirty="0" err="1"/>
              <a:t>cohorts</a:t>
            </a:r>
            <a:r>
              <a:rPr lang="sv-SE" sz="2800" dirty="0"/>
              <a:t> </a:t>
            </a:r>
            <a:r>
              <a:rPr lang="sv-SE" sz="2800" dirty="0" err="1"/>
              <a:t>tended</a:t>
            </a:r>
            <a:r>
              <a:rPr lang="sv-SE" sz="2800" dirty="0"/>
              <a:t> to </a:t>
            </a:r>
            <a:r>
              <a:rPr lang="sv-SE" sz="2800" dirty="0" err="1"/>
              <a:t>have</a:t>
            </a:r>
            <a:r>
              <a:rPr lang="sv-SE" sz="2800" dirty="0"/>
              <a:t> </a:t>
            </a:r>
            <a:r>
              <a:rPr lang="sv-SE" sz="2800" dirty="0" err="1"/>
              <a:t>more</a:t>
            </a:r>
            <a:r>
              <a:rPr lang="sv-SE" sz="2800" dirty="0"/>
              <a:t> </a:t>
            </a:r>
            <a:r>
              <a:rPr lang="sv-SE" sz="2800" dirty="0" err="1"/>
              <a:t>disabilities</a:t>
            </a:r>
            <a:r>
              <a:rPr lang="sv-SE" sz="2800" dirty="0"/>
              <a:t> </a:t>
            </a:r>
            <a:r>
              <a:rPr lang="sv-SE" sz="2800" dirty="0" err="1"/>
              <a:t>than</a:t>
            </a:r>
            <a:r>
              <a:rPr lang="sv-SE" sz="2800" dirty="0"/>
              <a:t> </a:t>
            </a:r>
            <a:r>
              <a:rPr lang="sv-SE" sz="2800" dirty="0" err="1"/>
              <a:t>earlier</a:t>
            </a:r>
            <a:r>
              <a:rPr lang="sv-SE" sz="2800" dirty="0"/>
              <a:t> </a:t>
            </a:r>
            <a:r>
              <a:rPr lang="sv-SE" sz="2800" dirty="0" err="1"/>
              <a:t>cohorts</a:t>
            </a:r>
            <a:r>
              <a:rPr lang="sv-SE" sz="28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The sex </a:t>
            </a:r>
            <a:r>
              <a:rPr lang="sv-SE" sz="2800" dirty="0" err="1"/>
              <a:t>differences</a:t>
            </a:r>
            <a:r>
              <a:rPr lang="sv-SE" sz="2800" dirty="0"/>
              <a:t> and </a:t>
            </a:r>
            <a:r>
              <a:rPr lang="sv-SE" sz="2800" dirty="0" err="1"/>
              <a:t>cohort</a:t>
            </a:r>
            <a:r>
              <a:rPr lang="sv-SE" sz="2800" dirty="0"/>
              <a:t> </a:t>
            </a:r>
            <a:r>
              <a:rPr lang="sv-SE" sz="2800" dirty="0" err="1"/>
              <a:t>differences</a:t>
            </a:r>
            <a:r>
              <a:rPr lang="sv-SE" sz="2800" dirty="0"/>
              <a:t> </a:t>
            </a:r>
            <a:r>
              <a:rPr lang="sv-SE" sz="2800" dirty="0" err="1"/>
              <a:t>were</a:t>
            </a:r>
            <a:r>
              <a:rPr lang="sv-SE" sz="2800" dirty="0"/>
              <a:t> </a:t>
            </a:r>
            <a:r>
              <a:rPr lang="sv-SE" sz="2800" dirty="0" err="1"/>
              <a:t>smaller</a:t>
            </a:r>
            <a:r>
              <a:rPr lang="sv-SE" sz="2800" dirty="0"/>
              <a:t> in </a:t>
            </a:r>
            <a:r>
              <a:rPr lang="sv-SE" sz="2800" dirty="0" err="1"/>
              <a:t>northern</a:t>
            </a:r>
            <a:r>
              <a:rPr lang="sv-SE" sz="2800" dirty="0"/>
              <a:t> </a:t>
            </a:r>
            <a:r>
              <a:rPr lang="sv-SE" sz="2800" dirty="0" err="1"/>
              <a:t>Europe</a:t>
            </a:r>
            <a:r>
              <a:rPr lang="sv-SE" sz="2800" dirty="0"/>
              <a:t> </a:t>
            </a:r>
            <a:r>
              <a:rPr lang="sv-SE" sz="2800" dirty="0" err="1"/>
              <a:t>than</a:t>
            </a:r>
            <a:r>
              <a:rPr lang="sv-SE" sz="2800" dirty="0"/>
              <a:t> in the rest </a:t>
            </a:r>
            <a:r>
              <a:rPr lang="sv-SE" sz="2800" dirty="0" err="1"/>
              <a:t>of</a:t>
            </a:r>
            <a:r>
              <a:rPr lang="sv-SE" sz="2800" dirty="0"/>
              <a:t> the </a:t>
            </a:r>
            <a:r>
              <a:rPr lang="sv-SE" sz="2800" dirty="0" err="1"/>
              <a:t>European</a:t>
            </a:r>
            <a:r>
              <a:rPr lang="sv-SE" sz="2800" dirty="0"/>
              <a:t> regions.</a:t>
            </a:r>
            <a:endParaRPr lang="en-GB" sz="2800" dirty="0"/>
          </a:p>
          <a:p>
            <a:pPr>
              <a:spcAft>
                <a:spcPts val="600"/>
              </a:spcAft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92471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9078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231F3-D846-4DA9-848C-3AA275FE689D}"/>
              </a:ext>
            </a:extLst>
          </p:cNvPr>
          <p:cNvSpPr txBox="1">
            <a:spLocks/>
          </p:cNvSpPr>
          <p:nvPr/>
        </p:nvSpPr>
        <p:spPr>
          <a:xfrm>
            <a:off x="3261070" y="334691"/>
            <a:ext cx="5498616" cy="758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AA9D"/>
                </a:solidFill>
              </a:rPr>
              <a:t>An emerging paradox?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7D0985-865D-4E94-9AC9-16518C2DE93F}"/>
              </a:ext>
            </a:extLst>
          </p:cNvPr>
          <p:cNvSpPr txBox="1"/>
          <p:nvPr/>
        </p:nvSpPr>
        <p:spPr>
          <a:xfrm>
            <a:off x="556591" y="1653214"/>
            <a:ext cx="80308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 err="1"/>
              <a:t>Many</a:t>
            </a:r>
            <a:r>
              <a:rPr lang="sv-SE" sz="2800" dirty="0"/>
              <a:t> </a:t>
            </a:r>
            <a:r>
              <a:rPr lang="sv-SE" sz="2800" dirty="0" err="1"/>
              <a:t>previous</a:t>
            </a:r>
            <a:r>
              <a:rPr lang="sv-SE" sz="2800" dirty="0"/>
              <a:t> studies </a:t>
            </a:r>
            <a:r>
              <a:rPr lang="sv-SE" sz="2800" dirty="0" err="1"/>
              <a:t>have</a:t>
            </a:r>
            <a:r>
              <a:rPr lang="sv-SE" sz="2800" dirty="0"/>
              <a:t> </a:t>
            </a:r>
            <a:r>
              <a:rPr lang="sv-SE" sz="2800" dirty="0" err="1"/>
              <a:t>shown</a:t>
            </a:r>
            <a:r>
              <a:rPr lang="sv-SE" sz="2800" dirty="0"/>
              <a:t> </a:t>
            </a:r>
            <a:r>
              <a:rPr lang="sv-SE" sz="2800" dirty="0" err="1"/>
              <a:t>declining</a:t>
            </a:r>
            <a:r>
              <a:rPr lang="sv-SE" sz="2800" dirty="0"/>
              <a:t> </a:t>
            </a:r>
            <a:r>
              <a:rPr lang="sv-SE" sz="2800" dirty="0" err="1"/>
              <a:t>prevalence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late-</a:t>
            </a:r>
            <a:r>
              <a:rPr lang="sv-SE" sz="2800" dirty="0" err="1"/>
              <a:t>life</a:t>
            </a:r>
            <a:r>
              <a:rPr lang="sv-SE" sz="2800" dirty="0"/>
              <a:t> </a:t>
            </a:r>
            <a:r>
              <a:rPr lang="sv-SE" sz="2800" dirty="0" err="1"/>
              <a:t>disabilities</a:t>
            </a:r>
            <a:r>
              <a:rPr lang="sv-SE" sz="2800" dirty="0"/>
              <a:t> in </a:t>
            </a:r>
            <a:r>
              <a:rPr lang="sv-SE" sz="2800" dirty="0" err="1"/>
              <a:t>northern</a:t>
            </a:r>
            <a:r>
              <a:rPr lang="sv-SE" sz="2800" dirty="0"/>
              <a:t> </a:t>
            </a:r>
            <a:r>
              <a:rPr lang="sv-SE" sz="2800" dirty="0" err="1"/>
              <a:t>Europe</a:t>
            </a:r>
            <a:r>
              <a:rPr lang="sv-SE" sz="28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 err="1"/>
              <a:t>Yet</a:t>
            </a:r>
            <a:r>
              <a:rPr lang="sv-SE" sz="2800" dirty="0"/>
              <a:t>, </a:t>
            </a:r>
            <a:r>
              <a:rPr lang="sv-SE" sz="2800" dirty="0" err="1"/>
              <a:t>we</a:t>
            </a:r>
            <a:r>
              <a:rPr lang="sv-SE" sz="2800" dirty="0"/>
              <a:t> </a:t>
            </a:r>
            <a:r>
              <a:rPr lang="sv-SE" sz="2800" dirty="0" err="1"/>
              <a:t>find</a:t>
            </a:r>
            <a:r>
              <a:rPr lang="sv-SE" sz="2800" dirty="0"/>
              <a:t> </a:t>
            </a:r>
            <a:r>
              <a:rPr lang="sv-SE" sz="2800" dirty="0" err="1"/>
              <a:t>that</a:t>
            </a:r>
            <a:r>
              <a:rPr lang="sv-SE" sz="2800" dirty="0"/>
              <a:t> later-</a:t>
            </a:r>
            <a:r>
              <a:rPr lang="sv-SE" sz="2800" dirty="0" err="1"/>
              <a:t>born</a:t>
            </a:r>
            <a:r>
              <a:rPr lang="sv-SE" sz="2800" dirty="0"/>
              <a:t> </a:t>
            </a:r>
            <a:r>
              <a:rPr lang="sv-SE" sz="2800" dirty="0" err="1"/>
              <a:t>cohorts</a:t>
            </a:r>
            <a:r>
              <a:rPr lang="sv-SE" sz="2800" dirty="0"/>
              <a:t> </a:t>
            </a:r>
            <a:r>
              <a:rPr lang="sv-SE" sz="2800" dirty="0" err="1"/>
              <a:t>have</a:t>
            </a:r>
            <a:r>
              <a:rPr lang="sv-SE" sz="2800" dirty="0"/>
              <a:t> </a:t>
            </a:r>
            <a:r>
              <a:rPr lang="sv-SE" sz="2800" dirty="0" err="1"/>
              <a:t>more</a:t>
            </a:r>
            <a:r>
              <a:rPr lang="sv-SE" sz="2800" dirty="0"/>
              <a:t> </a:t>
            </a:r>
            <a:r>
              <a:rPr lang="sv-SE" sz="2800" dirty="0" err="1"/>
              <a:t>disabilities</a:t>
            </a:r>
            <a:r>
              <a:rPr lang="sv-SE" sz="2800" dirty="0"/>
              <a:t> </a:t>
            </a:r>
            <a:r>
              <a:rPr lang="sv-SE" sz="2800" dirty="0" err="1"/>
              <a:t>than</a:t>
            </a:r>
            <a:r>
              <a:rPr lang="sv-SE" sz="2800" dirty="0"/>
              <a:t> </a:t>
            </a:r>
            <a:r>
              <a:rPr lang="sv-SE" sz="2800" dirty="0" err="1"/>
              <a:t>previous</a:t>
            </a:r>
            <a:r>
              <a:rPr lang="sv-SE" sz="2800" dirty="0"/>
              <a:t> </a:t>
            </a:r>
            <a:r>
              <a:rPr lang="sv-SE" sz="2800" dirty="0" err="1"/>
              <a:t>cohorts</a:t>
            </a:r>
            <a:r>
              <a:rPr lang="sv-SE" sz="2800" dirty="0"/>
              <a:t>, at </a:t>
            </a:r>
            <a:r>
              <a:rPr lang="sv-SE" sz="2800" dirty="0" err="1"/>
              <a:t>any</a:t>
            </a:r>
            <a:r>
              <a:rPr lang="sv-SE" sz="2800" dirty="0"/>
              <a:t> given 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Is </a:t>
            </a:r>
            <a:r>
              <a:rPr lang="sv-SE" sz="2800" dirty="0" err="1"/>
              <a:t>this</a:t>
            </a:r>
            <a:r>
              <a:rPr lang="sv-SE" sz="2800" dirty="0"/>
              <a:t> a puzzle, or </a:t>
            </a:r>
            <a:r>
              <a:rPr lang="sv-SE" sz="2800" dirty="0" err="1"/>
              <a:t>could</a:t>
            </a:r>
            <a:r>
              <a:rPr lang="sv-SE" sz="2800" dirty="0"/>
              <a:t> it be </a:t>
            </a:r>
            <a:r>
              <a:rPr lang="sv-SE" sz="2800" dirty="0" err="1"/>
              <a:t>attributed</a:t>
            </a:r>
            <a:r>
              <a:rPr lang="sv-SE" sz="2800" dirty="0"/>
              <a:t> to </a:t>
            </a:r>
            <a:r>
              <a:rPr lang="sv-SE" sz="2800" dirty="0" err="1"/>
              <a:t>compositional</a:t>
            </a:r>
            <a:r>
              <a:rPr lang="sv-SE" sz="2800" dirty="0"/>
              <a:t> </a:t>
            </a:r>
            <a:r>
              <a:rPr lang="sv-SE" sz="2800" dirty="0" err="1"/>
              <a:t>differences</a:t>
            </a:r>
            <a:r>
              <a:rPr lang="sv-SE" sz="2800" dirty="0"/>
              <a:t>?</a:t>
            </a:r>
            <a:endParaRPr lang="en-GB" sz="2800" dirty="0"/>
          </a:p>
          <a:p>
            <a:pPr>
              <a:spcAft>
                <a:spcPts val="600"/>
              </a:spcAft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99698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9078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231F3-D846-4DA9-848C-3AA275FE689D}"/>
              </a:ext>
            </a:extLst>
          </p:cNvPr>
          <p:cNvSpPr txBox="1">
            <a:spLocks/>
          </p:cNvSpPr>
          <p:nvPr/>
        </p:nvSpPr>
        <p:spPr>
          <a:xfrm>
            <a:off x="3261070" y="334691"/>
            <a:ext cx="5498616" cy="758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AA9D"/>
                </a:solidFill>
              </a:rPr>
              <a:t>Future prospects</a:t>
            </a:r>
            <a:endParaRPr lang="en-US" b="1" dirty="0">
              <a:solidFill>
                <a:srgbClr val="00AA9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7D0985-865D-4E94-9AC9-16518C2DE93F}"/>
              </a:ext>
            </a:extLst>
          </p:cNvPr>
          <p:cNvSpPr txBox="1"/>
          <p:nvPr/>
        </p:nvSpPr>
        <p:spPr>
          <a:xfrm>
            <a:off x="556591" y="1662339"/>
            <a:ext cx="80308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Finish </a:t>
            </a:r>
            <a:r>
              <a:rPr lang="sv-SE" sz="2800" dirty="0" err="1"/>
              <a:t>up</a:t>
            </a:r>
            <a:r>
              <a:rPr lang="sv-SE" sz="2800" dirty="0"/>
              <a:t> the </a:t>
            </a:r>
            <a:r>
              <a:rPr lang="sv-SE" sz="2800" dirty="0" err="1"/>
              <a:t>two</a:t>
            </a:r>
            <a:r>
              <a:rPr lang="sv-SE" sz="2800" dirty="0"/>
              <a:t> </a:t>
            </a:r>
            <a:r>
              <a:rPr lang="sv-SE" sz="2800" dirty="0" err="1"/>
              <a:t>ongoing</a:t>
            </a:r>
            <a:r>
              <a:rPr lang="sv-SE" sz="2800" dirty="0"/>
              <a:t> studies.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 err="1"/>
              <a:t>Include</a:t>
            </a:r>
            <a:r>
              <a:rPr lang="sv-SE" sz="2800" dirty="0"/>
              <a:t> </a:t>
            </a:r>
            <a:r>
              <a:rPr lang="sv-SE" sz="2800" dirty="0" err="1"/>
              <a:t>Canadian</a:t>
            </a:r>
            <a:r>
              <a:rPr lang="sv-SE" sz="2800" dirty="0"/>
              <a:t> data in the </a:t>
            </a:r>
            <a:r>
              <a:rPr lang="sv-SE" sz="2800" dirty="0" err="1"/>
              <a:t>empirical</a:t>
            </a:r>
            <a:r>
              <a:rPr lang="sv-SE" sz="2800" dirty="0"/>
              <a:t> </a:t>
            </a:r>
            <a:r>
              <a:rPr lang="sv-SE" sz="2800" dirty="0" err="1"/>
              <a:t>study</a:t>
            </a:r>
            <a:r>
              <a:rPr lang="sv-SE" sz="2800" dirty="0"/>
              <a:t> (?)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 err="1"/>
              <a:t>Moving</a:t>
            </a:r>
            <a:r>
              <a:rPr lang="sv-SE" sz="2800" dirty="0"/>
              <a:t> on: An </a:t>
            </a:r>
            <a:r>
              <a:rPr lang="sv-SE" sz="2800" dirty="0" err="1"/>
              <a:t>empirical</a:t>
            </a:r>
            <a:r>
              <a:rPr lang="sv-SE" sz="2800" dirty="0"/>
              <a:t> </a:t>
            </a:r>
            <a:r>
              <a:rPr lang="sv-SE" sz="2800" dirty="0" err="1"/>
              <a:t>study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the </a:t>
            </a:r>
            <a:r>
              <a:rPr lang="sv-SE" sz="2800" dirty="0" err="1"/>
              <a:t>pathways</a:t>
            </a:r>
            <a:r>
              <a:rPr lang="sv-SE" sz="2800" dirty="0"/>
              <a:t> to sex </a:t>
            </a:r>
            <a:r>
              <a:rPr lang="sv-SE" sz="2800" dirty="0" err="1"/>
              <a:t>differences</a:t>
            </a:r>
            <a:r>
              <a:rPr lang="sv-SE" sz="2800" dirty="0"/>
              <a:t> in late-</a:t>
            </a:r>
            <a:r>
              <a:rPr lang="sv-SE" sz="2800" dirty="0" err="1"/>
              <a:t>life</a:t>
            </a:r>
            <a:r>
              <a:rPr lang="sv-SE" sz="2800" dirty="0"/>
              <a:t> </a:t>
            </a:r>
            <a:r>
              <a:rPr lang="sv-SE" sz="2800" dirty="0" err="1"/>
              <a:t>disabilities</a:t>
            </a:r>
            <a:r>
              <a:rPr lang="sv-SE" sz="28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spcAft>
                <a:spcPts val="600"/>
              </a:spcAft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19679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3" y="420979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69" y="3700799"/>
            <a:ext cx="2623322" cy="1687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76" y="4097595"/>
            <a:ext cx="2556545" cy="1201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9" y="4302729"/>
            <a:ext cx="2971800" cy="10589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261" y="5391233"/>
            <a:ext cx="4867957" cy="1096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9CD3E5-86F3-4C5F-B84E-9F314A4B872A}"/>
              </a:ext>
            </a:extLst>
          </p:cNvPr>
          <p:cNvSpPr txBox="1"/>
          <p:nvPr/>
        </p:nvSpPr>
        <p:spPr>
          <a:xfrm>
            <a:off x="1255649" y="1580494"/>
            <a:ext cx="6973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views expressed during this project are those of the authors and may not reflect the views of the funding agencies.</a:t>
            </a:r>
          </a:p>
          <a:p>
            <a:r>
              <a:rPr lang="en-GB" sz="2400" dirty="0" err="1"/>
              <a:t>FutureGEN</a:t>
            </a:r>
            <a:r>
              <a:rPr lang="en-GB" sz="2400" dirty="0"/>
              <a:t> has received funding from the following funding agencies: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EA3647-7BCC-4BC4-B3CE-C1F2263679B2}"/>
              </a:ext>
            </a:extLst>
          </p:cNvPr>
          <p:cNvSpPr txBox="1">
            <a:spLocks/>
          </p:cNvSpPr>
          <p:nvPr/>
        </p:nvSpPr>
        <p:spPr>
          <a:xfrm>
            <a:off x="3261070" y="334692"/>
            <a:ext cx="5498616" cy="120256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AA9D"/>
                </a:solidFill>
              </a:rPr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130434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9078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231F3-D846-4DA9-848C-3AA275FE689D}"/>
              </a:ext>
            </a:extLst>
          </p:cNvPr>
          <p:cNvSpPr txBox="1">
            <a:spLocks/>
          </p:cNvSpPr>
          <p:nvPr/>
        </p:nvSpPr>
        <p:spPr>
          <a:xfrm>
            <a:off x="3261070" y="334691"/>
            <a:ext cx="5498616" cy="758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AA9D"/>
                </a:solidFill>
              </a:rPr>
              <a:t>Background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5DBDD14-B0C3-4CD0-8CA6-5E88CD6AA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43" y="1562830"/>
            <a:ext cx="6958622" cy="4182576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C9EB918C-8413-42F2-BC80-62186163A007}"/>
              </a:ext>
            </a:extLst>
          </p:cNvPr>
          <p:cNvSpPr txBox="1"/>
          <p:nvPr/>
        </p:nvSpPr>
        <p:spPr>
          <a:xfrm>
            <a:off x="271463" y="6072809"/>
            <a:ext cx="356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(</a:t>
            </a:r>
            <a:r>
              <a:rPr lang="sv-SE" dirty="0" err="1"/>
              <a:t>Statistics</a:t>
            </a:r>
            <a:r>
              <a:rPr lang="sv-SE" dirty="0"/>
              <a:t> Sweden 2020)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3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9078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231F3-D846-4DA9-848C-3AA275FE689D}"/>
              </a:ext>
            </a:extLst>
          </p:cNvPr>
          <p:cNvSpPr txBox="1">
            <a:spLocks/>
          </p:cNvSpPr>
          <p:nvPr/>
        </p:nvSpPr>
        <p:spPr>
          <a:xfrm>
            <a:off x="3261070" y="334691"/>
            <a:ext cx="5498616" cy="758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AA9D"/>
                </a:solidFill>
              </a:rPr>
              <a:t>Background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506F390-F2D2-4CD1-98C2-5364EBC59D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69" t="22947" r="24239" b="43944"/>
          <a:stretch/>
        </p:blipFill>
        <p:spPr>
          <a:xfrm>
            <a:off x="271463" y="2125977"/>
            <a:ext cx="8597516" cy="3056281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C58CDB2-7699-4EE1-ACE7-0261A1FC366C}"/>
              </a:ext>
            </a:extLst>
          </p:cNvPr>
          <p:cNvSpPr txBox="1"/>
          <p:nvPr/>
        </p:nvSpPr>
        <p:spPr>
          <a:xfrm>
            <a:off x="271463" y="6072809"/>
            <a:ext cx="356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(</a:t>
            </a:r>
            <a:r>
              <a:rPr lang="sv-SE" dirty="0" err="1"/>
              <a:t>Scheel-Hinke</a:t>
            </a:r>
            <a:r>
              <a:rPr lang="sv-SE" dirty="0"/>
              <a:t> et al. 2020)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528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9078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231F3-D846-4DA9-848C-3AA275FE689D}"/>
              </a:ext>
            </a:extLst>
          </p:cNvPr>
          <p:cNvSpPr txBox="1">
            <a:spLocks/>
          </p:cNvSpPr>
          <p:nvPr/>
        </p:nvSpPr>
        <p:spPr>
          <a:xfrm>
            <a:off x="3261070" y="334691"/>
            <a:ext cx="5498616" cy="75848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AA9D"/>
                </a:solidFill>
              </a:rPr>
              <a:t>Disability trends, 2004-2013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93CFEEA-442C-487C-A585-9908CE5259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04" t="19275" r="50000" b="10773"/>
          <a:stretch/>
        </p:blipFill>
        <p:spPr>
          <a:xfrm>
            <a:off x="2216212" y="1479015"/>
            <a:ext cx="4443005" cy="482993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6BBF187-D713-4FF2-815D-5BEF4F2370A1}"/>
              </a:ext>
            </a:extLst>
          </p:cNvPr>
          <p:cNvSpPr txBox="1"/>
          <p:nvPr/>
        </p:nvSpPr>
        <p:spPr>
          <a:xfrm>
            <a:off x="271463" y="6325459"/>
            <a:ext cx="356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(</a:t>
            </a:r>
            <a:r>
              <a:rPr lang="sv-SE" dirty="0" err="1"/>
              <a:t>Ahrenfeldt</a:t>
            </a:r>
            <a:r>
              <a:rPr lang="sv-SE" dirty="0"/>
              <a:t> et al. 2018)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47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9078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231F3-D846-4DA9-848C-3AA275FE689D}"/>
              </a:ext>
            </a:extLst>
          </p:cNvPr>
          <p:cNvSpPr txBox="1">
            <a:spLocks/>
          </p:cNvSpPr>
          <p:nvPr/>
        </p:nvSpPr>
        <p:spPr>
          <a:xfrm>
            <a:off x="3261070" y="334691"/>
            <a:ext cx="5498616" cy="758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AA9D"/>
                </a:solidFill>
              </a:rPr>
              <a:t>Ongoing 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7D0985-865D-4E94-9AC9-16518C2DE93F}"/>
              </a:ext>
            </a:extLst>
          </p:cNvPr>
          <p:cNvSpPr txBox="1"/>
          <p:nvPr/>
        </p:nvSpPr>
        <p:spPr>
          <a:xfrm>
            <a:off x="543340" y="1643275"/>
            <a:ext cx="80308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 err="1"/>
              <a:t>Two</a:t>
            </a:r>
            <a:r>
              <a:rPr lang="sv-SE" sz="2800" dirty="0"/>
              <a:t> </a:t>
            </a:r>
            <a:r>
              <a:rPr lang="sv-SE" sz="2800" dirty="0" err="1"/>
              <a:t>ongoing</a:t>
            </a:r>
            <a:r>
              <a:rPr lang="sv-SE" sz="2800" dirty="0"/>
              <a:t> studies;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 err="1"/>
              <a:t>Study</a:t>
            </a:r>
            <a:r>
              <a:rPr lang="sv-SE" sz="2800" dirty="0"/>
              <a:t> 1: A </a:t>
            </a:r>
            <a:r>
              <a:rPr lang="sv-SE" sz="2800" dirty="0" err="1"/>
              <a:t>scoping</a:t>
            </a:r>
            <a:r>
              <a:rPr lang="sv-SE" sz="2800" dirty="0"/>
              <a:t> </a:t>
            </a:r>
            <a:r>
              <a:rPr lang="sv-SE" sz="2800" dirty="0" err="1"/>
              <a:t>review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the </a:t>
            </a:r>
            <a:r>
              <a:rPr lang="sv-SE" sz="2800" dirty="0" err="1"/>
              <a:t>contribution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socioeconomic</a:t>
            </a:r>
            <a:r>
              <a:rPr lang="sv-SE" sz="2800" dirty="0"/>
              <a:t> </a:t>
            </a:r>
            <a:r>
              <a:rPr lang="sv-SE" sz="2800" dirty="0" err="1"/>
              <a:t>conditions</a:t>
            </a:r>
            <a:r>
              <a:rPr lang="sv-SE" sz="2800" dirty="0"/>
              <a:t> to sex </a:t>
            </a:r>
            <a:r>
              <a:rPr lang="sv-SE" sz="2800" dirty="0" err="1"/>
              <a:t>differences</a:t>
            </a:r>
            <a:r>
              <a:rPr lang="sv-SE" sz="2800" dirty="0"/>
              <a:t> in late </a:t>
            </a:r>
            <a:r>
              <a:rPr lang="sv-SE" sz="2800" dirty="0" err="1"/>
              <a:t>life</a:t>
            </a:r>
            <a:r>
              <a:rPr lang="sv-SE" sz="2800" dirty="0"/>
              <a:t> </a:t>
            </a:r>
            <a:r>
              <a:rPr lang="sv-SE" sz="2800" dirty="0" err="1"/>
              <a:t>disabilities</a:t>
            </a:r>
            <a:r>
              <a:rPr lang="sv-SE" sz="28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 err="1"/>
              <a:t>Study</a:t>
            </a:r>
            <a:r>
              <a:rPr lang="sv-SE" sz="2800" dirty="0"/>
              <a:t> 2: An </a:t>
            </a:r>
            <a:r>
              <a:rPr lang="sv-SE" sz="2800" dirty="0" err="1"/>
              <a:t>empirical</a:t>
            </a:r>
            <a:r>
              <a:rPr lang="sv-SE" sz="2800" dirty="0"/>
              <a:t> </a:t>
            </a:r>
            <a:r>
              <a:rPr lang="sv-SE" sz="2800" dirty="0" err="1"/>
              <a:t>study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cohort</a:t>
            </a:r>
            <a:r>
              <a:rPr lang="sv-SE" sz="2800" dirty="0"/>
              <a:t> </a:t>
            </a:r>
            <a:r>
              <a:rPr lang="sv-SE" sz="2800" dirty="0" err="1"/>
              <a:t>differences</a:t>
            </a:r>
            <a:r>
              <a:rPr lang="sv-SE" sz="2800" dirty="0"/>
              <a:t> in </a:t>
            </a:r>
            <a:r>
              <a:rPr lang="sv-SE" sz="2800" dirty="0" err="1"/>
              <a:t>disability</a:t>
            </a:r>
            <a:r>
              <a:rPr lang="sv-SE" sz="2800" dirty="0"/>
              <a:t> </a:t>
            </a:r>
            <a:r>
              <a:rPr lang="sv-SE" sz="2800" dirty="0" err="1"/>
              <a:t>trajectories</a:t>
            </a:r>
            <a:r>
              <a:rPr lang="sv-SE" sz="2800" dirty="0"/>
              <a:t> </a:t>
            </a:r>
            <a:r>
              <a:rPr lang="sv-SE" sz="2800" dirty="0" err="1"/>
              <a:t>among</a:t>
            </a:r>
            <a:r>
              <a:rPr lang="sv-SE" sz="2800" dirty="0"/>
              <a:t> </a:t>
            </a:r>
            <a:r>
              <a:rPr lang="sv-SE" sz="2800" dirty="0" err="1"/>
              <a:t>older</a:t>
            </a:r>
            <a:r>
              <a:rPr lang="sv-SE" sz="2800" dirty="0"/>
              <a:t> </a:t>
            </a:r>
            <a:r>
              <a:rPr lang="sv-SE" sz="2800" dirty="0" err="1"/>
              <a:t>women</a:t>
            </a:r>
            <a:r>
              <a:rPr lang="sv-SE" sz="2800" dirty="0"/>
              <a:t> and men in </a:t>
            </a:r>
            <a:r>
              <a:rPr lang="sv-SE" sz="2800" dirty="0" err="1"/>
              <a:t>Europe</a:t>
            </a:r>
            <a:r>
              <a:rPr lang="sv-SE" sz="2800" dirty="0"/>
              <a:t>.</a:t>
            </a:r>
            <a:endParaRPr lang="en-GB" sz="2800" dirty="0"/>
          </a:p>
          <a:p>
            <a:pPr>
              <a:spcAft>
                <a:spcPts val="600"/>
              </a:spcAft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0711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9078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231F3-D846-4DA9-848C-3AA275FE689D}"/>
              </a:ext>
            </a:extLst>
          </p:cNvPr>
          <p:cNvSpPr txBox="1">
            <a:spLocks/>
          </p:cNvSpPr>
          <p:nvPr/>
        </p:nvSpPr>
        <p:spPr>
          <a:xfrm>
            <a:off x="3261070" y="334691"/>
            <a:ext cx="5498616" cy="758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AA9D"/>
                </a:solidFill>
              </a:rPr>
              <a:t>The scoping 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7D0985-865D-4E94-9AC9-16518C2DE93F}"/>
              </a:ext>
            </a:extLst>
          </p:cNvPr>
          <p:cNvSpPr txBox="1"/>
          <p:nvPr/>
        </p:nvSpPr>
        <p:spPr>
          <a:xfrm>
            <a:off x="543340" y="1595023"/>
            <a:ext cx="80308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The </a:t>
            </a:r>
            <a:r>
              <a:rPr lang="sv-SE" sz="2800" dirty="0" err="1"/>
              <a:t>aim</a:t>
            </a:r>
            <a:r>
              <a:rPr lang="sv-SE" sz="2800" dirty="0"/>
              <a:t> is to </a:t>
            </a:r>
            <a:r>
              <a:rPr lang="en-GB" sz="2800" dirty="0"/>
              <a:t>assess what the literature can tell us about the extent to which gendered differences in socioeconomic conditions can explain sex differences in disabilities and mobility impairments in later life.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Searched three databases: Medline, Web of Science &amp; </a:t>
            </a:r>
            <a:r>
              <a:rPr lang="en-GB" sz="2800" dirty="0" err="1"/>
              <a:t>Cinahl</a:t>
            </a:r>
            <a:r>
              <a:rPr lang="en-GB" sz="28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Results yielded 7 555 titles, yet only six papers made it to the final analyses.</a:t>
            </a:r>
          </a:p>
          <a:p>
            <a:pPr>
              <a:spcAft>
                <a:spcPts val="600"/>
              </a:spcAft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24410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9078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231F3-D846-4DA9-848C-3AA275FE689D}"/>
              </a:ext>
            </a:extLst>
          </p:cNvPr>
          <p:cNvSpPr txBox="1">
            <a:spLocks/>
          </p:cNvSpPr>
          <p:nvPr/>
        </p:nvSpPr>
        <p:spPr>
          <a:xfrm>
            <a:off x="3261070" y="334691"/>
            <a:ext cx="5498616" cy="758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AA9D"/>
                </a:solidFill>
              </a:rPr>
              <a:t>Main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7D0985-865D-4E94-9AC9-16518C2DE93F}"/>
              </a:ext>
            </a:extLst>
          </p:cNvPr>
          <p:cNvSpPr txBox="1"/>
          <p:nvPr/>
        </p:nvSpPr>
        <p:spPr>
          <a:xfrm>
            <a:off x="556591" y="1691217"/>
            <a:ext cx="80308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Most, </a:t>
            </a:r>
            <a:r>
              <a:rPr lang="sv-SE" sz="2800" dirty="0" err="1"/>
              <a:t>but</a:t>
            </a:r>
            <a:r>
              <a:rPr lang="sv-SE" sz="2800" dirty="0"/>
              <a:t> not all, studies </a:t>
            </a:r>
            <a:r>
              <a:rPr lang="sv-SE" sz="2800" dirty="0" err="1"/>
              <a:t>revealed</a:t>
            </a:r>
            <a:r>
              <a:rPr lang="sv-SE" sz="2800" dirty="0"/>
              <a:t> </a:t>
            </a:r>
            <a:r>
              <a:rPr lang="sv-SE" sz="2800" dirty="0" err="1"/>
              <a:t>substantial</a:t>
            </a:r>
            <a:r>
              <a:rPr lang="sv-SE" sz="2800" dirty="0"/>
              <a:t> sex </a:t>
            </a:r>
            <a:r>
              <a:rPr lang="sv-SE" sz="2800" dirty="0" err="1"/>
              <a:t>differences</a:t>
            </a:r>
            <a:r>
              <a:rPr lang="sv-SE" sz="2800" dirty="0"/>
              <a:t> in late </a:t>
            </a:r>
            <a:r>
              <a:rPr lang="sv-SE" sz="2800" dirty="0" err="1"/>
              <a:t>life</a:t>
            </a:r>
            <a:r>
              <a:rPr lang="sv-SE" sz="2800" dirty="0"/>
              <a:t> </a:t>
            </a:r>
            <a:r>
              <a:rPr lang="sv-SE" sz="2800" dirty="0" err="1"/>
              <a:t>disabilities</a:t>
            </a:r>
            <a:r>
              <a:rPr lang="sv-SE" sz="2800" dirty="0"/>
              <a:t> (OR: 1.5 – 5.1)</a:t>
            </a: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These differences could partly, but not wholly, be attributed to socioeconomic conditions.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The percentage of the sex gap that could be attributed to socioeconomic conditions ranged from null to 90%, with a median of 18% (based on 53 associations).</a:t>
            </a:r>
          </a:p>
          <a:p>
            <a:pPr>
              <a:spcAft>
                <a:spcPts val="600"/>
              </a:spcAft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25036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9078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231F3-D846-4DA9-848C-3AA275FE689D}"/>
              </a:ext>
            </a:extLst>
          </p:cNvPr>
          <p:cNvSpPr txBox="1">
            <a:spLocks/>
          </p:cNvSpPr>
          <p:nvPr/>
        </p:nvSpPr>
        <p:spPr>
          <a:xfrm>
            <a:off x="3261070" y="334691"/>
            <a:ext cx="5498616" cy="758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AA9D"/>
                </a:solidFill>
              </a:rPr>
              <a:t>Cohort trajectories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7D0985-865D-4E94-9AC9-16518C2DE93F}"/>
              </a:ext>
            </a:extLst>
          </p:cNvPr>
          <p:cNvSpPr txBox="1"/>
          <p:nvPr/>
        </p:nvSpPr>
        <p:spPr>
          <a:xfrm>
            <a:off x="543340" y="1633336"/>
            <a:ext cx="80308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The </a:t>
            </a:r>
            <a:r>
              <a:rPr lang="sv-SE" sz="2800" dirty="0" err="1"/>
              <a:t>main</a:t>
            </a:r>
            <a:r>
              <a:rPr lang="sv-SE" sz="2800" dirty="0"/>
              <a:t> </a:t>
            </a:r>
            <a:r>
              <a:rPr lang="sv-SE" sz="2800" dirty="0" err="1"/>
              <a:t>aim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the </a:t>
            </a:r>
            <a:r>
              <a:rPr lang="sv-SE" sz="2800" dirty="0" err="1"/>
              <a:t>study</a:t>
            </a:r>
            <a:r>
              <a:rPr lang="sv-SE" sz="2800" dirty="0"/>
              <a:t> is to </a:t>
            </a:r>
            <a:r>
              <a:rPr lang="sv-SE" sz="2800" dirty="0" err="1"/>
              <a:t>track</a:t>
            </a:r>
            <a:r>
              <a:rPr lang="sv-SE" sz="2800" dirty="0"/>
              <a:t> </a:t>
            </a:r>
            <a:r>
              <a:rPr lang="sv-SE" sz="2800" dirty="0" err="1"/>
              <a:t>disability</a:t>
            </a:r>
            <a:r>
              <a:rPr lang="sv-SE" sz="2800" dirty="0"/>
              <a:t> </a:t>
            </a:r>
            <a:r>
              <a:rPr lang="sv-SE" sz="2800" dirty="0" err="1"/>
              <a:t>trajectories</a:t>
            </a:r>
            <a:r>
              <a:rPr lang="sv-SE" sz="2800" dirty="0"/>
              <a:t> </a:t>
            </a:r>
            <a:r>
              <a:rPr lang="sv-SE" sz="2800" dirty="0" err="1"/>
              <a:t>across</a:t>
            </a:r>
            <a:r>
              <a:rPr lang="sv-SE" sz="2800" dirty="0"/>
              <a:t> </a:t>
            </a:r>
            <a:r>
              <a:rPr lang="sv-SE" sz="2800" dirty="0" err="1"/>
              <a:t>subsequent</a:t>
            </a:r>
            <a:r>
              <a:rPr lang="sv-SE" sz="2800" dirty="0"/>
              <a:t> </a:t>
            </a:r>
            <a:r>
              <a:rPr lang="sv-SE" sz="2800" dirty="0" err="1"/>
              <a:t>cohorts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older</a:t>
            </a:r>
            <a:r>
              <a:rPr lang="sv-SE" sz="2800" dirty="0"/>
              <a:t> </a:t>
            </a:r>
            <a:r>
              <a:rPr lang="sv-SE" sz="2800" dirty="0" err="1"/>
              <a:t>women</a:t>
            </a:r>
            <a:r>
              <a:rPr lang="sv-SE" sz="2800" dirty="0"/>
              <a:t> and men in </a:t>
            </a:r>
            <a:r>
              <a:rPr lang="sv-SE" sz="2800" dirty="0" err="1"/>
              <a:t>Europe</a:t>
            </a: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This is done using data from SHARE.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The data is analysed using multilevel growth curve models that allow us to trace the development of disabilities in five year birth cohorts.</a:t>
            </a:r>
          </a:p>
          <a:p>
            <a:pPr>
              <a:spcAft>
                <a:spcPts val="600"/>
              </a:spcAft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95201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A6A7ABDED4E54499F42715CA2DE4F48" ma:contentTypeVersion="13" ma:contentTypeDescription="Skapa ett nytt dokument." ma:contentTypeScope="" ma:versionID="7d29c27c7fee062fe5b5a31a0c9359a5">
  <xsd:schema xmlns:xsd="http://www.w3.org/2001/XMLSchema" xmlns:xs="http://www.w3.org/2001/XMLSchema" xmlns:p="http://schemas.microsoft.com/office/2006/metadata/properties" xmlns:ns3="f7d9f4da-dc1e-43e3-8e51-3c45590d5144" xmlns:ns4="0835ced6-1788-4b04-9c13-ff76d7ff94b4" targetNamespace="http://schemas.microsoft.com/office/2006/metadata/properties" ma:root="true" ma:fieldsID="f0a1692cff6cca30b8b0fbe86faef25a" ns3:_="" ns4:_="">
    <xsd:import namespace="f7d9f4da-dc1e-43e3-8e51-3c45590d5144"/>
    <xsd:import namespace="0835ced6-1788-4b04-9c13-ff76d7ff9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d9f4da-dc1e-43e3-8e51-3c45590d51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35ced6-1788-4b04-9c13-ff76d7ff94b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CF8E8F-3624-4F84-8907-9404E41A06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d9f4da-dc1e-43e3-8e51-3c45590d5144"/>
    <ds:schemaRef ds:uri="0835ced6-1788-4b04-9c13-ff76d7ff9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DEB8ED-FD92-4E75-A5D0-8661A0427757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0835ced6-1788-4b04-9c13-ff76d7ff94b4"/>
    <ds:schemaRef ds:uri="http://www.w3.org/XML/1998/namespace"/>
    <ds:schemaRef ds:uri="f7d9f4da-dc1e-43e3-8e51-3c45590d514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2B39151-9B61-4254-9E1E-B97AFDE812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</TotalTime>
  <Words>492</Words>
  <Application>Microsoft Office PowerPoint</Application>
  <PresentationFormat>Bildspel på skärmen (4:3)</PresentationFormat>
  <Paragraphs>66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Work package 1: Determinants of sex differences in health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Susan Phillips</dc:creator>
  <cp:keywords/>
  <dc:description/>
  <cp:lastModifiedBy>Stefan Fors</cp:lastModifiedBy>
  <cp:revision>17</cp:revision>
  <dcterms:created xsi:type="dcterms:W3CDTF">2020-04-29T22:22:58Z</dcterms:created>
  <dcterms:modified xsi:type="dcterms:W3CDTF">2020-05-04T12:44:46Z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0x0101006A6A7ABDED4E54499F42715CA2DE4F48</vt:lpwstr>
  </property>
</Properties>
</file>