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9D"/>
    <a:srgbClr val="03B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8"/>
    <p:restoredTop sz="94717"/>
  </p:normalViewPr>
  <p:slideViewPr>
    <p:cSldViewPr snapToGrid="0" snapToObjects="1">
      <p:cViewPr varScale="1">
        <p:scale>
          <a:sx n="72" d="100"/>
          <a:sy n="72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4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8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F946-A6C6-974B-8BBA-5ADCD6638F9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88" y="2298045"/>
            <a:ext cx="7529512" cy="1724025"/>
          </a:xfrm>
        </p:spPr>
        <p:txBody>
          <a:bodyPr>
            <a:normAutofit fontScale="90000"/>
          </a:bodyPr>
          <a:lstStyle/>
          <a:p>
            <a:r>
              <a:rPr lang="en-US" dirty="0"/>
              <a:t>Sounding Board Meeting:</a:t>
            </a:r>
            <a:br>
              <a:rPr lang="en-US" dirty="0"/>
            </a:br>
            <a:r>
              <a:rPr lang="en-US" dirty="0"/>
              <a:t>Welcome, Aims &amp; Progress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444" y="4118873"/>
            <a:ext cx="6858000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Online meeting</a:t>
            </a:r>
          </a:p>
          <a:p>
            <a:r>
              <a:rPr lang="en-US" dirty="0"/>
              <a:t>13.05.2020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4" y="219076"/>
            <a:ext cx="4003431" cy="1423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4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63" y="420979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869" y="3700799"/>
            <a:ext cx="2623322" cy="1687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876" y="4097595"/>
            <a:ext cx="2556545" cy="12015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79" y="4302729"/>
            <a:ext cx="2971800" cy="10589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261" y="5391233"/>
            <a:ext cx="4867957" cy="10964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99CD3E5-86F3-4C5F-B84E-9F314A4B872A}"/>
              </a:ext>
            </a:extLst>
          </p:cNvPr>
          <p:cNvSpPr txBox="1"/>
          <p:nvPr/>
        </p:nvSpPr>
        <p:spPr>
          <a:xfrm>
            <a:off x="1255649" y="1580494"/>
            <a:ext cx="6973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views expressed during this project are those of the authors and may not reflect the views of the funding agencies.</a:t>
            </a:r>
          </a:p>
          <a:p>
            <a:r>
              <a:rPr lang="en-GB" sz="2400" dirty="0" err="1"/>
              <a:t>FutureGEN</a:t>
            </a:r>
            <a:r>
              <a:rPr lang="en-GB" sz="2400" dirty="0"/>
              <a:t> has received funding from the following funding agencies: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6EA3647-7BCC-4BC4-B3CE-C1F2263679B2}"/>
              </a:ext>
            </a:extLst>
          </p:cNvPr>
          <p:cNvSpPr txBox="1">
            <a:spLocks/>
          </p:cNvSpPr>
          <p:nvPr/>
        </p:nvSpPr>
        <p:spPr>
          <a:xfrm>
            <a:off x="3261070" y="334692"/>
            <a:ext cx="5498616" cy="120256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AA9D"/>
                </a:solidFill>
              </a:rPr>
              <a:t>Disclaimer</a:t>
            </a:r>
          </a:p>
        </p:txBody>
      </p:sp>
    </p:spTree>
    <p:extLst>
      <p:ext uri="{BB962C8B-B14F-4D97-AF65-F5344CB8AC3E}">
        <p14:creationId xmlns:p14="http://schemas.microsoft.com/office/powerpoint/2010/main" val="130434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8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1"/>
            <a:ext cx="5498616" cy="7584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AA9D"/>
                </a:solidFill>
              </a:rPr>
              <a:t>Aims of this meeting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0985-865D-4E94-9AC9-16518C2DE93F}"/>
              </a:ext>
            </a:extLst>
          </p:cNvPr>
          <p:cNvSpPr txBox="1"/>
          <p:nvPr/>
        </p:nvSpPr>
        <p:spPr>
          <a:xfrm>
            <a:off x="1179443" y="2266124"/>
            <a:ext cx="656558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Discuss progress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Present early findings from research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Present pilot of Data Navigator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Input on how to enhance policy relevance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Discuss co-production of dissemination</a:t>
            </a:r>
          </a:p>
        </p:txBody>
      </p:sp>
    </p:spTree>
    <p:extLst>
      <p:ext uri="{BB962C8B-B14F-4D97-AF65-F5344CB8AC3E}">
        <p14:creationId xmlns:p14="http://schemas.microsoft.com/office/powerpoint/2010/main" val="42813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8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1"/>
            <a:ext cx="5498616" cy="7584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AA9D"/>
                </a:solidFill>
              </a:rPr>
              <a:t>Welcoming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0985-865D-4E94-9AC9-16518C2DE93F}"/>
              </a:ext>
            </a:extLst>
          </p:cNvPr>
          <p:cNvSpPr txBox="1"/>
          <p:nvPr/>
        </p:nvSpPr>
        <p:spPr>
          <a:xfrm>
            <a:off x="543340" y="1245710"/>
            <a:ext cx="803081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dirty="0"/>
              <a:t>Sounding Board: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Eileen </a:t>
            </a:r>
            <a:r>
              <a:rPr lang="en-GB" sz="2800" dirty="0" err="1"/>
              <a:t>Rocard</a:t>
            </a:r>
            <a:r>
              <a:rPr lang="en-GB" sz="2800" dirty="0"/>
              <a:t> (OECD)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Sabina </a:t>
            </a:r>
            <a:r>
              <a:rPr lang="en-GB" sz="2800" dirty="0" err="1"/>
              <a:t>Littmann</a:t>
            </a:r>
            <a:r>
              <a:rPr lang="en-GB" sz="2800" dirty="0"/>
              <a:t> (CH Federal Social Insurance Office)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err="1"/>
              <a:t>Heidrun</a:t>
            </a:r>
            <a:r>
              <a:rPr lang="en-GB" sz="2800" dirty="0"/>
              <a:t> </a:t>
            </a:r>
            <a:r>
              <a:rPr lang="en-GB" sz="2800" dirty="0" err="1"/>
              <a:t>Mollenkopf</a:t>
            </a:r>
            <a:r>
              <a:rPr lang="en-GB" sz="2800" dirty="0"/>
              <a:t> (Age Platform Europe)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>
              <a:spcAft>
                <a:spcPts val="600"/>
              </a:spcAft>
            </a:pPr>
            <a:r>
              <a:rPr lang="en-GB" sz="2800" dirty="0" err="1"/>
              <a:t>FutureGEN</a:t>
            </a:r>
            <a:r>
              <a:rPr lang="en-GB" sz="2800" dirty="0"/>
              <a:t> team: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AT: Selma </a:t>
            </a:r>
            <a:r>
              <a:rPr lang="en-GB" sz="2800" dirty="0" err="1"/>
              <a:t>Kadi</a:t>
            </a:r>
            <a:r>
              <a:rPr lang="en-GB" sz="2800" dirty="0"/>
              <a:t> (sociology, WP4)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CAN: Afshin </a:t>
            </a:r>
            <a:r>
              <a:rPr lang="en-GB" sz="2800" dirty="0" err="1"/>
              <a:t>Vafaei</a:t>
            </a:r>
            <a:r>
              <a:rPr lang="en-GB" sz="2800" dirty="0"/>
              <a:t> (epidemiology, WPs 3-4)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SW: Johan </a:t>
            </a:r>
            <a:r>
              <a:rPr lang="en-GB" sz="2800" dirty="0" err="1"/>
              <a:t>Rehnberg</a:t>
            </a:r>
            <a:r>
              <a:rPr lang="en-GB" sz="2800" dirty="0"/>
              <a:t> (public health, WP1)</a:t>
            </a:r>
          </a:p>
          <a:p>
            <a:pPr>
              <a:spcAft>
                <a:spcPts val="600"/>
              </a:spcAft>
            </a:pPr>
            <a:r>
              <a:rPr lang="en-GB" sz="2800" dirty="0"/>
              <a:t>	Erika </a:t>
            </a:r>
            <a:r>
              <a:rPr lang="en-GB" sz="2800" dirty="0" err="1"/>
              <a:t>Augustsson</a:t>
            </a:r>
            <a:r>
              <a:rPr lang="en-GB" sz="2800" dirty="0"/>
              <a:t> (sociology, WP4)</a:t>
            </a:r>
          </a:p>
        </p:txBody>
      </p:sp>
    </p:spTree>
    <p:extLst>
      <p:ext uri="{BB962C8B-B14F-4D97-AF65-F5344CB8AC3E}">
        <p14:creationId xmlns:p14="http://schemas.microsoft.com/office/powerpoint/2010/main" val="280711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8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2"/>
            <a:ext cx="5498616" cy="1202561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AA9D"/>
                </a:solidFill>
              </a:rPr>
              <a:t>Aims and structure of </a:t>
            </a:r>
            <a:r>
              <a:rPr lang="en-US" b="1" dirty="0" err="1">
                <a:solidFill>
                  <a:srgbClr val="00AA9D"/>
                </a:solidFill>
              </a:rPr>
              <a:t>FutureGEN</a:t>
            </a:r>
            <a:endParaRPr lang="en-US" b="1" dirty="0">
              <a:solidFill>
                <a:srgbClr val="00AA9D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C209AF-2EFC-4891-B758-B5D7A46E5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26" y="2360252"/>
            <a:ext cx="8811255" cy="246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57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8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2"/>
            <a:ext cx="5498616" cy="120256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AA9D"/>
                </a:solidFill>
              </a:rPr>
              <a:t>Timeline of </a:t>
            </a:r>
            <a:r>
              <a:rPr lang="en-US" b="1" dirty="0" err="1">
                <a:solidFill>
                  <a:srgbClr val="00AA9D"/>
                </a:solidFill>
              </a:rPr>
              <a:t>FutureGEN</a:t>
            </a:r>
            <a:endParaRPr lang="en-US" b="1" dirty="0">
              <a:solidFill>
                <a:srgbClr val="00AA9D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01B87B-EEE3-4F3D-8544-DF14875303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315" y="1711977"/>
            <a:ext cx="8242624" cy="2002787"/>
          </a:xfrm>
          <a:prstGeom prst="rect">
            <a:avLst/>
          </a:prstGeom>
        </p:spPr>
      </p:pic>
      <p:cxnSp>
        <p:nvCxnSpPr>
          <p:cNvPr id="9" name="OTLSHAPE_M_a58f29487c0343c08abcf41913e40cae_Connector1">
            <a:extLst>
              <a:ext uri="{FF2B5EF4-FFF2-40B4-BE49-F238E27FC236}">
                <a16:creationId xmlns:a16="http://schemas.microsoft.com/office/drawing/2014/main" id="{137CB263-D0DB-40F8-92F1-E88924B47005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1043607" y="1544399"/>
            <a:ext cx="0" cy="2415115"/>
          </a:xfrm>
          <a:prstGeom prst="line">
            <a:avLst/>
          </a:prstGeom>
          <a:ln w="38100" cap="flat" cmpd="sng" algn="ctr">
            <a:solidFill>
              <a:srgbClr val="D24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M_a58f29487c0343c08abcf41913e40cae_Connector1">
            <a:extLst>
              <a:ext uri="{FF2B5EF4-FFF2-40B4-BE49-F238E27FC236}">
                <a16:creationId xmlns:a16="http://schemas.microsoft.com/office/drawing/2014/main" id="{CC73D31F-CF55-4226-82A7-BBF80ADBD5E0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2928575" y="1544399"/>
            <a:ext cx="0" cy="2415115"/>
          </a:xfrm>
          <a:prstGeom prst="line">
            <a:avLst/>
          </a:prstGeom>
          <a:ln w="38100" cap="flat" cmpd="sng" algn="ctr">
            <a:solidFill>
              <a:srgbClr val="D24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4CE3F77-04D3-4038-BEB7-C83846D15482}"/>
              </a:ext>
            </a:extLst>
          </p:cNvPr>
          <p:cNvSpPr txBox="1"/>
          <p:nvPr/>
        </p:nvSpPr>
        <p:spPr>
          <a:xfrm>
            <a:off x="315200" y="3888470"/>
            <a:ext cx="85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rgbClr val="C00000"/>
                </a:solidFill>
              </a:rPr>
              <a:t>March 2019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80AD68-8A46-4132-9BEA-13658F04FC7D}"/>
              </a:ext>
            </a:extLst>
          </p:cNvPr>
          <p:cNvSpPr txBox="1"/>
          <p:nvPr/>
        </p:nvSpPr>
        <p:spPr>
          <a:xfrm>
            <a:off x="1851634" y="3889823"/>
            <a:ext cx="1228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rgbClr val="C00000"/>
                </a:solidFill>
              </a:rPr>
              <a:t>December 2019</a:t>
            </a:r>
          </a:p>
        </p:txBody>
      </p:sp>
      <p:cxnSp>
        <p:nvCxnSpPr>
          <p:cNvPr id="13" name="OTLSHAPE_M_a58f29487c0343c08abcf41913e40cae_Connector1">
            <a:extLst>
              <a:ext uri="{FF2B5EF4-FFF2-40B4-BE49-F238E27FC236}">
                <a16:creationId xmlns:a16="http://schemas.microsoft.com/office/drawing/2014/main" id="{92A464A7-EC1B-404A-A745-011F771C8E16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5492871" y="1544399"/>
            <a:ext cx="0" cy="2415115"/>
          </a:xfrm>
          <a:prstGeom prst="line">
            <a:avLst/>
          </a:prstGeom>
          <a:ln w="38100" cap="flat" cmpd="sng" algn="ctr">
            <a:solidFill>
              <a:srgbClr val="D24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M_a58f29487c0343c08abcf41913e40cae_Connector1">
            <a:extLst>
              <a:ext uri="{FF2B5EF4-FFF2-40B4-BE49-F238E27FC236}">
                <a16:creationId xmlns:a16="http://schemas.microsoft.com/office/drawing/2014/main" id="{1AC6138B-3283-4F44-A845-DC82533B6F5F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7855229" y="1544399"/>
            <a:ext cx="0" cy="2415115"/>
          </a:xfrm>
          <a:prstGeom prst="line">
            <a:avLst/>
          </a:prstGeom>
          <a:ln w="38100" cap="flat" cmpd="sng" algn="ctr">
            <a:solidFill>
              <a:srgbClr val="D24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EC332A5-88B1-4AD7-A248-2EBCCE3FD696}"/>
              </a:ext>
            </a:extLst>
          </p:cNvPr>
          <p:cNvSpPr txBox="1"/>
          <p:nvPr/>
        </p:nvSpPr>
        <p:spPr>
          <a:xfrm>
            <a:off x="4347829" y="3863318"/>
            <a:ext cx="12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rgbClr val="C00000"/>
                </a:solidFill>
              </a:rPr>
              <a:t>December 2020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5938E5-15BB-4477-8998-F681205F9C6A}"/>
              </a:ext>
            </a:extLst>
          </p:cNvPr>
          <p:cNvSpPr txBox="1"/>
          <p:nvPr/>
        </p:nvSpPr>
        <p:spPr>
          <a:xfrm>
            <a:off x="6680184" y="3863555"/>
            <a:ext cx="1323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rgbClr val="C00000"/>
                </a:solidFill>
              </a:rPr>
              <a:t>December 2021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4055ADF-2336-46C7-9556-F9FC2A5DC508}"/>
              </a:ext>
            </a:extLst>
          </p:cNvPr>
          <p:cNvSpPr/>
          <p:nvPr/>
        </p:nvSpPr>
        <p:spPr>
          <a:xfrm>
            <a:off x="7881733" y="1544399"/>
            <a:ext cx="599657" cy="2415115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E41581-D941-45DC-AADA-3A9B5B020D3F}"/>
              </a:ext>
            </a:extLst>
          </p:cNvPr>
          <p:cNvSpPr txBox="1"/>
          <p:nvPr/>
        </p:nvSpPr>
        <p:spPr>
          <a:xfrm>
            <a:off x="488452" y="4798075"/>
            <a:ext cx="5545236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C00000"/>
                </a:solidFill>
              </a:rPr>
              <a:t>COVID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Possibility to extend (6-12 months)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602CFC-6630-4C87-9C8C-72EDE54E27CF}"/>
              </a:ext>
            </a:extLst>
          </p:cNvPr>
          <p:cNvSpPr/>
          <p:nvPr/>
        </p:nvSpPr>
        <p:spPr>
          <a:xfrm>
            <a:off x="3515768" y="2935626"/>
            <a:ext cx="2805517" cy="779137"/>
          </a:xfrm>
          <a:prstGeom prst="rect">
            <a:avLst/>
          </a:prstGeom>
          <a:solidFill>
            <a:srgbClr val="C0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19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8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2" y="6215065"/>
            <a:ext cx="1938559" cy="64293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F3231F3-D846-4DA9-848C-3AA275FE689D}"/>
              </a:ext>
            </a:extLst>
          </p:cNvPr>
          <p:cNvSpPr txBox="1">
            <a:spLocks/>
          </p:cNvSpPr>
          <p:nvPr/>
        </p:nvSpPr>
        <p:spPr>
          <a:xfrm>
            <a:off x="3261070" y="334691"/>
            <a:ext cx="5498616" cy="8740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b="1" dirty="0">
                <a:solidFill>
                  <a:srgbClr val="00AA9D"/>
                </a:solidFill>
              </a:rPr>
              <a:t>Aims and agenda of this meeting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0985-865D-4E94-9AC9-16518C2DE93F}"/>
              </a:ext>
            </a:extLst>
          </p:cNvPr>
          <p:cNvSpPr txBox="1"/>
          <p:nvPr/>
        </p:nvSpPr>
        <p:spPr>
          <a:xfrm>
            <a:off x="848139" y="1524003"/>
            <a:ext cx="73814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Discuss progress                                         (sessions 11h, 11h45, 13h35, 14h25, 15h25)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Present early findings from research      (sessions 11h45, 13h35, 14h25, 15h25)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Present pilot of Data Navigator                            (session 11h)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Input on how to enhance policy relevance (sessions 11h45, 13h35, 14h25, 15h25, 16h25)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Discuss co-production of dissemination             (session 16h25)</a:t>
            </a:r>
          </a:p>
        </p:txBody>
      </p:sp>
    </p:spTree>
    <p:extLst>
      <p:ext uri="{BB962C8B-B14F-4D97-AF65-F5344CB8AC3E}">
        <p14:creationId xmlns:p14="http://schemas.microsoft.com/office/powerpoint/2010/main" val="11515788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233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Sounding Board Meeting: Welcome, Aims &amp; Progress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Susan Phillips</dc:creator>
  <cp:keywords/>
  <dc:description/>
  <cp:lastModifiedBy>Ricardo</cp:lastModifiedBy>
  <cp:revision>16</cp:revision>
  <dcterms:created xsi:type="dcterms:W3CDTF">2020-04-29T22:22:58Z</dcterms:created>
  <dcterms:modified xsi:type="dcterms:W3CDTF">2020-05-04T10:04:43Z</dcterms:modified>
  <cp:category/>
</cp:coreProperties>
</file>