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8"/>
    <p:restoredTop sz="94717"/>
  </p:normalViewPr>
  <p:slideViewPr>
    <p:cSldViewPr snapToGrid="0" snapToObjects="1">
      <p:cViewPr varScale="1">
        <p:scale>
          <a:sx n="90" d="100"/>
          <a:sy n="90" d="100"/>
        </p:scale>
        <p:origin x="3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4/29/20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56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4/29/20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58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4/29/20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44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4/29/20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20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4/29/20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9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4/29/20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8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4/29/20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88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4/29/20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6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4/29/20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54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4/29/20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548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4/29/20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9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5F946-A6C6-974B-8BBA-5ADCD6638F9E}" type="datetimeFigureOut">
              <a:rPr lang="en-US" smtClean="0"/>
              <a:t>4/29/20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88" y="1785937"/>
            <a:ext cx="7529512" cy="17240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2" y="219076"/>
            <a:ext cx="4003431" cy="14239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947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63" y="420977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325" y="4217831"/>
            <a:ext cx="2623322" cy="16874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325" y="2870363"/>
            <a:ext cx="2556545" cy="12015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326" y="1508454"/>
            <a:ext cx="2971800" cy="105891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429133" y="2522203"/>
            <a:ext cx="4867957" cy="1096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348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35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802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Susan Phillips</dc:creator>
  <cp:keywords/>
  <dc:description/>
  <cp:lastModifiedBy>Susan Phillips</cp:lastModifiedBy>
  <cp:revision>7</cp:revision>
  <dcterms:created xsi:type="dcterms:W3CDTF">2020-04-29T22:22:58Z</dcterms:created>
  <dcterms:modified xsi:type="dcterms:W3CDTF">2020-04-29T22:33:40Z</dcterms:modified>
  <cp:category/>
</cp:coreProperties>
</file>