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25909-F083-41D4-B34C-A8046B4CAFE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AF1592F5-5C29-4F8E-8673-A4B90C8532FB}">
      <dgm:prSet phldrT="[Text]"/>
      <dgm:spPr/>
      <dgm:t>
        <a:bodyPr/>
        <a:lstStyle/>
        <a:p>
          <a:r>
            <a:rPr lang="en-CA" dirty="0"/>
            <a:t>Social Position </a:t>
          </a:r>
        </a:p>
      </dgm:t>
    </dgm:pt>
    <dgm:pt modelId="{2B69C170-361E-42D6-8D49-4B73EA6F16AE}" type="parTrans" cxnId="{1109AA00-F89B-4296-BF78-84113012FB98}">
      <dgm:prSet/>
      <dgm:spPr/>
      <dgm:t>
        <a:bodyPr/>
        <a:lstStyle/>
        <a:p>
          <a:endParaRPr lang="en-CA"/>
        </a:p>
      </dgm:t>
    </dgm:pt>
    <dgm:pt modelId="{C3EEA5F3-4463-4FB4-9AF8-D39CBD3E429D}" type="sibTrans" cxnId="{1109AA00-F89B-4296-BF78-84113012FB98}">
      <dgm:prSet/>
      <dgm:spPr/>
      <dgm:t>
        <a:bodyPr/>
        <a:lstStyle/>
        <a:p>
          <a:endParaRPr lang="en-CA"/>
        </a:p>
      </dgm:t>
    </dgm:pt>
    <dgm:pt modelId="{2B49FAD0-1BC0-4B1D-B9B9-14458311838E}">
      <dgm:prSet phldrT="[Text]"/>
      <dgm:spPr/>
      <dgm:t>
        <a:bodyPr/>
        <a:lstStyle/>
        <a:p>
          <a:r>
            <a:rPr lang="en-CA" dirty="0"/>
            <a:t>Education </a:t>
          </a:r>
        </a:p>
      </dgm:t>
    </dgm:pt>
    <dgm:pt modelId="{E705608C-D62B-42D4-ACBF-A8FB7CF8C68A}" type="parTrans" cxnId="{C2102FEC-151D-46C8-BB33-0F31F56FA9B1}">
      <dgm:prSet/>
      <dgm:spPr/>
      <dgm:t>
        <a:bodyPr/>
        <a:lstStyle/>
        <a:p>
          <a:endParaRPr lang="en-CA"/>
        </a:p>
      </dgm:t>
    </dgm:pt>
    <dgm:pt modelId="{2377EE36-9772-4D6E-A7E7-5C7913E6EB16}" type="sibTrans" cxnId="{C2102FEC-151D-46C8-BB33-0F31F56FA9B1}">
      <dgm:prSet/>
      <dgm:spPr/>
      <dgm:t>
        <a:bodyPr/>
        <a:lstStyle/>
        <a:p>
          <a:endParaRPr lang="en-CA"/>
        </a:p>
      </dgm:t>
    </dgm:pt>
    <dgm:pt modelId="{FE4BB42A-52B2-4D48-83C2-082E542A8111}">
      <dgm:prSet phldrT="[Text]"/>
      <dgm:spPr/>
      <dgm:t>
        <a:bodyPr/>
        <a:lstStyle/>
        <a:p>
          <a:r>
            <a:rPr lang="en-CA" dirty="0"/>
            <a:t>Income </a:t>
          </a:r>
        </a:p>
      </dgm:t>
    </dgm:pt>
    <dgm:pt modelId="{5446268C-0EB2-497F-8AFE-C7C4EBA4D66F}" type="parTrans" cxnId="{D9D5EF49-ED8B-4CC7-A8FE-19641B0CB0C5}">
      <dgm:prSet/>
      <dgm:spPr/>
      <dgm:t>
        <a:bodyPr/>
        <a:lstStyle/>
        <a:p>
          <a:endParaRPr lang="en-CA"/>
        </a:p>
      </dgm:t>
    </dgm:pt>
    <dgm:pt modelId="{A146D1AD-799D-4280-B5E8-C4159D886607}" type="sibTrans" cxnId="{D9D5EF49-ED8B-4CC7-A8FE-19641B0CB0C5}">
      <dgm:prSet/>
      <dgm:spPr/>
      <dgm:t>
        <a:bodyPr/>
        <a:lstStyle/>
        <a:p>
          <a:endParaRPr lang="en-CA"/>
        </a:p>
      </dgm:t>
    </dgm:pt>
    <dgm:pt modelId="{31DDA3B7-2714-4184-92AA-4FD12FF56A76}">
      <dgm:prSet phldrT="[Text]"/>
      <dgm:spPr/>
      <dgm:t>
        <a:bodyPr/>
        <a:lstStyle/>
        <a:p>
          <a:r>
            <a:rPr lang="en-CA" dirty="0"/>
            <a:t>NH</a:t>
          </a:r>
        </a:p>
      </dgm:t>
    </dgm:pt>
    <dgm:pt modelId="{0E6887F6-4FDB-45E6-9B82-C54C0E800091}" type="parTrans" cxnId="{25178C45-F087-4BCC-9EEC-6DB42AAC8E93}">
      <dgm:prSet/>
      <dgm:spPr/>
      <dgm:t>
        <a:bodyPr/>
        <a:lstStyle/>
        <a:p>
          <a:endParaRPr lang="en-CA"/>
        </a:p>
      </dgm:t>
    </dgm:pt>
    <dgm:pt modelId="{24470474-82CB-43E7-9898-34A57729A573}" type="sibTrans" cxnId="{25178C45-F087-4BCC-9EEC-6DB42AAC8E93}">
      <dgm:prSet/>
      <dgm:spPr/>
      <dgm:t>
        <a:bodyPr/>
        <a:lstStyle/>
        <a:p>
          <a:endParaRPr lang="en-CA"/>
        </a:p>
      </dgm:t>
    </dgm:pt>
    <dgm:pt modelId="{8D5D2247-957E-4B50-99A9-C79B392D06F3}" type="pres">
      <dgm:prSet presAssocID="{32925909-F083-41D4-B34C-A8046B4CAFE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E1723EA-A839-4252-AFF2-7269E4A81D6F}" type="pres">
      <dgm:prSet presAssocID="{AF1592F5-5C29-4F8E-8673-A4B90C8532FB}" presName="centerShape" presStyleLbl="node0" presStyleIdx="0" presStyleCnt="1" custLinFactNeighborX="-920" custLinFactNeighborY="-355"/>
      <dgm:spPr/>
    </dgm:pt>
    <dgm:pt modelId="{C2614485-0285-4FD9-8348-05281300CB46}" type="pres">
      <dgm:prSet presAssocID="{E705608C-D62B-42D4-ACBF-A8FB7CF8C68A}" presName="parTrans" presStyleLbl="bgSibTrans2D1" presStyleIdx="0" presStyleCnt="3" custAng="10616664" custScaleX="25724" custScaleY="46960" custLinFactNeighborX="17463" custLinFactNeighborY="81698"/>
      <dgm:spPr/>
    </dgm:pt>
    <dgm:pt modelId="{80C2D7AC-7CC5-4F0F-BDFD-19779D885BD6}" type="pres">
      <dgm:prSet presAssocID="{2B49FAD0-1BC0-4B1D-B9B9-14458311838E}" presName="node" presStyleLbl="node1" presStyleIdx="0" presStyleCnt="3" custRadScaleRad="133227" custRadScaleInc="-6221">
        <dgm:presLayoutVars>
          <dgm:bulletEnabled val="1"/>
        </dgm:presLayoutVars>
      </dgm:prSet>
      <dgm:spPr/>
    </dgm:pt>
    <dgm:pt modelId="{616BC16D-7AB8-4B03-B3F9-2944A8B90858}" type="pres">
      <dgm:prSet presAssocID="{5446268C-0EB2-497F-8AFE-C7C4EBA4D66F}" presName="parTrans" presStyleLbl="bgSibTrans2D1" presStyleIdx="1" presStyleCnt="3" custAng="10779343" custScaleX="46546" custScaleY="46501" custLinFactNeighborX="3548" custLinFactNeighborY="68364"/>
      <dgm:spPr/>
    </dgm:pt>
    <dgm:pt modelId="{D022114F-3E57-4293-9469-F18C18C0FC85}" type="pres">
      <dgm:prSet presAssocID="{FE4BB42A-52B2-4D48-83C2-082E542A8111}" presName="node" presStyleLbl="node1" presStyleIdx="1" presStyleCnt="3" custRadScaleRad="101129" custRadScaleInc="-1174">
        <dgm:presLayoutVars>
          <dgm:bulletEnabled val="1"/>
        </dgm:presLayoutVars>
      </dgm:prSet>
      <dgm:spPr/>
    </dgm:pt>
    <dgm:pt modelId="{2300DE08-418F-424D-81D6-AE2639EC40FD}" type="pres">
      <dgm:prSet presAssocID="{0E6887F6-4FDB-45E6-9B82-C54C0E800091}" presName="parTrans" presStyleLbl="bgSibTrans2D1" presStyleIdx="2" presStyleCnt="3" custAng="5107773" custFlipHor="1" custScaleX="28477" custScaleY="46960" custLinFactNeighborX="-14656" custLinFactNeighborY="87400"/>
      <dgm:spPr/>
    </dgm:pt>
    <dgm:pt modelId="{BD71DA18-41E6-43BD-AAD6-0EFDE9636E8D}" type="pres">
      <dgm:prSet presAssocID="{31DDA3B7-2714-4184-92AA-4FD12FF56A76}" presName="node" presStyleLbl="node1" presStyleIdx="2" presStyleCnt="3" custRadScaleRad="127840" custRadScaleInc="-4301">
        <dgm:presLayoutVars>
          <dgm:bulletEnabled val="1"/>
        </dgm:presLayoutVars>
      </dgm:prSet>
      <dgm:spPr/>
    </dgm:pt>
  </dgm:ptLst>
  <dgm:cxnLst>
    <dgm:cxn modelId="{1109AA00-F89B-4296-BF78-84113012FB98}" srcId="{32925909-F083-41D4-B34C-A8046B4CAFEC}" destId="{AF1592F5-5C29-4F8E-8673-A4B90C8532FB}" srcOrd="0" destOrd="0" parTransId="{2B69C170-361E-42D6-8D49-4B73EA6F16AE}" sibTransId="{C3EEA5F3-4463-4FB4-9AF8-D39CBD3E429D}"/>
    <dgm:cxn modelId="{6C06755B-D4D6-4980-8173-D99BB8E39411}" type="presOf" srcId="{AF1592F5-5C29-4F8E-8673-A4B90C8532FB}" destId="{7E1723EA-A839-4252-AFF2-7269E4A81D6F}" srcOrd="0" destOrd="0" presId="urn:microsoft.com/office/officeart/2005/8/layout/radial4"/>
    <dgm:cxn modelId="{2F1B1965-212A-472E-BC0D-020103BF32FD}" type="presOf" srcId="{FE4BB42A-52B2-4D48-83C2-082E542A8111}" destId="{D022114F-3E57-4293-9469-F18C18C0FC85}" srcOrd="0" destOrd="0" presId="urn:microsoft.com/office/officeart/2005/8/layout/radial4"/>
    <dgm:cxn modelId="{25178C45-F087-4BCC-9EEC-6DB42AAC8E93}" srcId="{AF1592F5-5C29-4F8E-8673-A4B90C8532FB}" destId="{31DDA3B7-2714-4184-92AA-4FD12FF56A76}" srcOrd="2" destOrd="0" parTransId="{0E6887F6-4FDB-45E6-9B82-C54C0E800091}" sibTransId="{24470474-82CB-43E7-9898-34A57729A573}"/>
    <dgm:cxn modelId="{D9D5EF49-ED8B-4CC7-A8FE-19641B0CB0C5}" srcId="{AF1592F5-5C29-4F8E-8673-A4B90C8532FB}" destId="{FE4BB42A-52B2-4D48-83C2-082E542A8111}" srcOrd="1" destOrd="0" parTransId="{5446268C-0EB2-497F-8AFE-C7C4EBA4D66F}" sibTransId="{A146D1AD-799D-4280-B5E8-C4159D886607}"/>
    <dgm:cxn modelId="{C4113F56-6899-4FE3-A3B1-4F48A3887FDA}" type="presOf" srcId="{32925909-F083-41D4-B34C-A8046B4CAFEC}" destId="{8D5D2247-957E-4B50-99A9-C79B392D06F3}" srcOrd="0" destOrd="0" presId="urn:microsoft.com/office/officeart/2005/8/layout/radial4"/>
    <dgm:cxn modelId="{07D5DE78-3C94-468C-9324-B32F42B45354}" type="presOf" srcId="{5446268C-0EB2-497F-8AFE-C7C4EBA4D66F}" destId="{616BC16D-7AB8-4B03-B3F9-2944A8B90858}" srcOrd="0" destOrd="0" presId="urn:microsoft.com/office/officeart/2005/8/layout/radial4"/>
    <dgm:cxn modelId="{9AF9E17D-BEDE-4F99-B728-7F8555E5C067}" type="presOf" srcId="{0E6887F6-4FDB-45E6-9B82-C54C0E800091}" destId="{2300DE08-418F-424D-81D6-AE2639EC40FD}" srcOrd="0" destOrd="0" presId="urn:microsoft.com/office/officeart/2005/8/layout/radial4"/>
    <dgm:cxn modelId="{18B7D0A0-9DA9-458F-AA41-0DAFCBF7302B}" type="presOf" srcId="{E705608C-D62B-42D4-ACBF-A8FB7CF8C68A}" destId="{C2614485-0285-4FD9-8348-05281300CB46}" srcOrd="0" destOrd="0" presId="urn:microsoft.com/office/officeart/2005/8/layout/radial4"/>
    <dgm:cxn modelId="{C2102FEC-151D-46C8-BB33-0F31F56FA9B1}" srcId="{AF1592F5-5C29-4F8E-8673-A4B90C8532FB}" destId="{2B49FAD0-1BC0-4B1D-B9B9-14458311838E}" srcOrd="0" destOrd="0" parTransId="{E705608C-D62B-42D4-ACBF-A8FB7CF8C68A}" sibTransId="{2377EE36-9772-4D6E-A7E7-5C7913E6EB16}"/>
    <dgm:cxn modelId="{28001DED-5645-405D-A919-3268168DCD9A}" type="presOf" srcId="{31DDA3B7-2714-4184-92AA-4FD12FF56A76}" destId="{BD71DA18-41E6-43BD-AAD6-0EFDE9636E8D}" srcOrd="0" destOrd="0" presId="urn:microsoft.com/office/officeart/2005/8/layout/radial4"/>
    <dgm:cxn modelId="{9AD517F9-17CE-432A-AC7B-A5D86641FB87}" type="presOf" srcId="{2B49FAD0-1BC0-4B1D-B9B9-14458311838E}" destId="{80C2D7AC-7CC5-4F0F-BDFD-19779D885BD6}" srcOrd="0" destOrd="0" presId="urn:microsoft.com/office/officeart/2005/8/layout/radial4"/>
    <dgm:cxn modelId="{1CA5FFEE-1D40-48DB-87A6-1781B56355EB}" type="presParOf" srcId="{8D5D2247-957E-4B50-99A9-C79B392D06F3}" destId="{7E1723EA-A839-4252-AFF2-7269E4A81D6F}" srcOrd="0" destOrd="0" presId="urn:microsoft.com/office/officeart/2005/8/layout/radial4"/>
    <dgm:cxn modelId="{AE6BDB6A-1D44-41FF-8EE4-1602842F46B8}" type="presParOf" srcId="{8D5D2247-957E-4B50-99A9-C79B392D06F3}" destId="{C2614485-0285-4FD9-8348-05281300CB46}" srcOrd="1" destOrd="0" presId="urn:microsoft.com/office/officeart/2005/8/layout/radial4"/>
    <dgm:cxn modelId="{6D71B679-CF06-42A4-96CB-062ACE51BFDA}" type="presParOf" srcId="{8D5D2247-957E-4B50-99A9-C79B392D06F3}" destId="{80C2D7AC-7CC5-4F0F-BDFD-19779D885BD6}" srcOrd="2" destOrd="0" presId="urn:microsoft.com/office/officeart/2005/8/layout/radial4"/>
    <dgm:cxn modelId="{43E4A721-C222-4228-AABE-D87FABCCF51D}" type="presParOf" srcId="{8D5D2247-957E-4B50-99A9-C79B392D06F3}" destId="{616BC16D-7AB8-4B03-B3F9-2944A8B90858}" srcOrd="3" destOrd="0" presId="urn:microsoft.com/office/officeart/2005/8/layout/radial4"/>
    <dgm:cxn modelId="{088BF6B1-68EE-422C-BB36-9D4AE246FD58}" type="presParOf" srcId="{8D5D2247-957E-4B50-99A9-C79B392D06F3}" destId="{D022114F-3E57-4293-9469-F18C18C0FC85}" srcOrd="4" destOrd="0" presId="urn:microsoft.com/office/officeart/2005/8/layout/radial4"/>
    <dgm:cxn modelId="{61C9498E-B924-4086-8A38-77066CED5DAA}" type="presParOf" srcId="{8D5D2247-957E-4B50-99A9-C79B392D06F3}" destId="{2300DE08-418F-424D-81D6-AE2639EC40FD}" srcOrd="5" destOrd="0" presId="urn:microsoft.com/office/officeart/2005/8/layout/radial4"/>
    <dgm:cxn modelId="{F21A4402-7A25-4DB5-AF5D-AB1696F0A55C}" type="presParOf" srcId="{8D5D2247-957E-4B50-99A9-C79B392D06F3}" destId="{BD71DA18-41E6-43BD-AAD6-0EFDE9636E8D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723EA-A839-4252-AFF2-7269E4A81D6F}">
      <dsp:nvSpPr>
        <dsp:cNvPr id="0" name=""/>
        <dsp:cNvSpPr/>
      </dsp:nvSpPr>
      <dsp:spPr>
        <a:xfrm>
          <a:off x="2514750" y="1201558"/>
          <a:ext cx="1017448" cy="10174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Social Position </a:t>
          </a:r>
        </a:p>
      </dsp:txBody>
      <dsp:txXfrm>
        <a:off x="2663752" y="1350560"/>
        <a:ext cx="719444" cy="719444"/>
      </dsp:txXfrm>
    </dsp:sp>
    <dsp:sp modelId="{C2614485-0285-4FD9-8348-05281300CB46}">
      <dsp:nvSpPr>
        <dsp:cNvPr id="0" name=""/>
        <dsp:cNvSpPr/>
      </dsp:nvSpPr>
      <dsp:spPr>
        <a:xfrm rot="1701824">
          <a:off x="2084590" y="1272601"/>
          <a:ext cx="301717" cy="136171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2D7AC-7CC5-4F0F-BDFD-19779D885BD6}">
      <dsp:nvSpPr>
        <dsp:cNvPr id="0" name=""/>
        <dsp:cNvSpPr/>
      </dsp:nvSpPr>
      <dsp:spPr>
        <a:xfrm>
          <a:off x="1046874" y="411438"/>
          <a:ext cx="966576" cy="7732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Education </a:t>
          </a:r>
        </a:p>
      </dsp:txBody>
      <dsp:txXfrm>
        <a:off x="1069522" y="434086"/>
        <a:ext cx="921280" cy="727964"/>
      </dsp:txXfrm>
    </dsp:sp>
    <dsp:sp modelId="{616BC16D-7AB8-4B03-B3F9-2944A8B90858}">
      <dsp:nvSpPr>
        <dsp:cNvPr id="0" name=""/>
        <dsp:cNvSpPr/>
      </dsp:nvSpPr>
      <dsp:spPr>
        <a:xfrm rot="5400000">
          <a:off x="2877206" y="902505"/>
          <a:ext cx="358464" cy="13484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2114F-3E57-4293-9469-F18C18C0FC85}">
      <dsp:nvSpPr>
        <dsp:cNvPr id="0" name=""/>
        <dsp:cNvSpPr/>
      </dsp:nvSpPr>
      <dsp:spPr>
        <a:xfrm>
          <a:off x="2548140" y="0"/>
          <a:ext cx="966576" cy="773260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Income </a:t>
          </a:r>
        </a:p>
      </dsp:txBody>
      <dsp:txXfrm>
        <a:off x="2570788" y="22648"/>
        <a:ext cx="921280" cy="727964"/>
      </dsp:txXfrm>
    </dsp:sp>
    <dsp:sp modelId="{2300DE08-418F-424D-81D6-AE2639EC40FD}">
      <dsp:nvSpPr>
        <dsp:cNvPr id="0" name=""/>
        <dsp:cNvSpPr/>
      </dsp:nvSpPr>
      <dsp:spPr>
        <a:xfrm rot="18702119" flipH="1">
          <a:off x="3610998" y="1208351"/>
          <a:ext cx="325362" cy="136171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1DA18-41E6-43BD-AAD6-0EFDE9636E8D}">
      <dsp:nvSpPr>
        <dsp:cNvPr id="0" name=""/>
        <dsp:cNvSpPr/>
      </dsp:nvSpPr>
      <dsp:spPr>
        <a:xfrm>
          <a:off x="3915091" y="293912"/>
          <a:ext cx="966576" cy="773260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NH</a:t>
          </a:r>
        </a:p>
      </dsp:txBody>
      <dsp:txXfrm>
        <a:off x="3937739" y="316560"/>
        <a:ext cx="921280" cy="727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043F-1206-41B0-94A6-0D12B96CB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19B63-9D76-4F05-93B3-B19ADEC5C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925A2-C9D9-4318-96FA-3D04A9F5F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9BBEA-119B-4AA7-89B2-D14B460F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934B8-7D0E-47F1-B42E-A1F3E892A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720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3F08F-C8FD-45A1-9CF6-B44B655D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A2262-CA92-42C4-B316-5862E9349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07870-8532-41F6-B6C3-72AC274A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56CDB-FB22-4718-9E7A-6034BCF0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DCDD0-5BAE-46BD-BD38-3EBA06CD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9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FE027-F8A1-4710-8719-8D5001162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747B6-05A0-4330-9B0E-BDA21221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B4AFA-41CB-444E-BBD2-416E3120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F2F9B-76B9-45C1-B6B5-20AD9239D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A9652-FB5C-4F0D-BD8C-E27EFA69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77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C11D-D8A9-47BB-BA9F-FFA79C0C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B2A0-0957-4F07-BF0E-8FD49BF6E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BA7C9-B64C-4812-B18A-857F00C0D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79EA0-0900-4FDD-89F8-98F99584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AE7C3-F455-459B-8F6F-83618B9B1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245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E9F9-8EA3-451A-9D46-DE470C8F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5BA19-79A3-4079-9F84-8DDB038EB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641CA-F911-4B11-A4DA-9F27D86C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504B3-FF8A-4046-A5C0-B21B401F9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5C3C-3FEC-45B3-8D39-CE95BCDF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564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EA119-333A-44D8-906D-3F13BE3B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A1459-82A4-4AF2-835D-94E0FFF3F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0AAFAC-CE57-4BE7-AC35-3EA51D1C6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575F6-3321-4D5F-A8B3-F197AD33E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FFABC-C4A7-475F-9330-D08E4BE6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654B1-00DC-4FAD-91E4-1FA7E921C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472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3BF7-4A23-4450-8933-BD83E41C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DD39A-B56E-4F55-BFBA-5FEECC3F2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7528A-1D06-47B2-8981-4396F022A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1C53B-06B6-4D11-B7F7-0F3D077F7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9E40B-B65D-4005-9832-1B1D93513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EA707-2AD5-46AB-8056-B5F92602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F390DE-E10A-4A7E-A538-507A8369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AD728-0E22-453F-B4D6-97DCF2F8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979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CA95-F9CA-40AE-A2AC-A30496655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9C986-173C-4FCE-9EC6-5840B67A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7B02C-0612-4E2C-AAAB-3309CAD6C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DCD4C7-AABD-41F4-8A26-E0E01975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18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DCEFA-B6C6-42CA-8198-DBE95FDBA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A80C7-64C7-40E6-9739-8F085331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44A30-70C3-49FA-8BF0-56E1C39DB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02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2CC5-E691-4394-99D6-3061DBD7A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3B8C6-2964-49E0-AA62-878589B71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E6412-6714-4E5B-808F-4DB3751D1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33E64-A949-45C6-8798-08FBAB1C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9A40B-4F32-4850-B915-3F613827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5A1CF-558A-4FAA-8823-C80F14BF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49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979D6-764E-4A8B-BBEE-8F8BB3CC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C521EC-5008-44A8-BEF6-1B019A82D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B2BA8-9840-417F-ABB6-C7337127E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6DE3F-8240-4204-A11F-34C486F8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20CCF-EDD0-4404-9E66-C542427B2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9E7CE-EBF6-408F-8682-B80252CD2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554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187C82-E4F1-4C37-B623-E6144B80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DDCA8-16C2-4204-8241-FB8A58481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53BD8-DEF2-4F06-91D5-FC64A317F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8AF84-3F69-4CD1-834D-57FD8E943F2E}" type="datetimeFigureOut">
              <a:rPr lang="de-AT" smtClean="0"/>
              <a:t>10.09.2019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A2CD-6D72-4BD8-BC68-3121A8673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7AD3B-E8F7-403C-B896-F1EAF23017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5C8F-F7C6-4803-AD21-A3A119F0975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070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9249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dirty="0"/>
              <a:t>Structural Equation Modelling</a:t>
            </a:r>
            <a:endParaRPr lang="en-CA" sz="50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872154" y="1061139"/>
          <a:ext cx="6096000" cy="222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051" y="4855615"/>
            <a:ext cx="9173309" cy="11418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Allows quantitative investigation of intersectionality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need a well-informed conceptual model   </a:t>
            </a:r>
          </a:p>
        </p:txBody>
      </p:sp>
      <p:sp>
        <p:nvSpPr>
          <p:cNvPr id="10" name="Right Arrow 9"/>
          <p:cNvSpPr/>
          <p:nvPr/>
        </p:nvSpPr>
        <p:spPr>
          <a:xfrm rot="19502297">
            <a:off x="4688064" y="3256055"/>
            <a:ext cx="720000" cy="21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Right Arrow 10"/>
          <p:cNvSpPr/>
          <p:nvPr/>
        </p:nvSpPr>
        <p:spPr>
          <a:xfrm rot="12765722">
            <a:off x="6293349" y="3293759"/>
            <a:ext cx="720000" cy="21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32707" y="4094742"/>
            <a:ext cx="2281820" cy="76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014527" y="3607509"/>
            <a:ext cx="1905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age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6926" y="3607509"/>
            <a:ext cx="1905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Gender </a:t>
            </a:r>
          </a:p>
        </p:txBody>
      </p:sp>
    </p:spTree>
    <p:extLst>
      <p:ext uri="{BB962C8B-B14F-4D97-AF65-F5344CB8AC3E}">
        <p14:creationId xmlns:p14="http://schemas.microsoft.com/office/powerpoint/2010/main" val="397789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Structural Equation Modelling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Equation Modelling</dc:title>
  <dc:creator>Ricardo</dc:creator>
  <cp:lastModifiedBy>Ricardo</cp:lastModifiedBy>
  <cp:revision>1</cp:revision>
  <dcterms:created xsi:type="dcterms:W3CDTF">2019-09-10T15:14:38Z</dcterms:created>
  <dcterms:modified xsi:type="dcterms:W3CDTF">2019-09-10T15:15:00Z</dcterms:modified>
</cp:coreProperties>
</file>